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160000" cy="7620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E9FDC-BCFE-4614-B720-CC1F2DEBF2F2}" type="datetimeFigureOut">
              <a:rPr lang="en-US" smtClean="0"/>
              <a:t>3/20/2014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4F025-C8D6-4B63-A445-39C381E8EF8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863544" y="611303"/>
            <a:ext cx="1810902" cy="683703"/>
            <a:chOff x="1863544" y="611303"/>
            <a:chExt cx="1810902" cy="683703"/>
          </a:xfrm>
        </p:grpSpPr>
        <p:sp>
          <p:nvSpPr>
            <p:cNvPr id="2" name="Freeform 1"/>
            <p:cNvSpPr/>
            <p:nvPr/>
          </p:nvSpPr>
          <p:spPr>
            <a:xfrm>
              <a:off x="1863544" y="611303"/>
              <a:ext cx="559992" cy="683703"/>
            </a:xfrm>
            <a:custGeom>
              <a:avLst/>
              <a:gdLst/>
              <a:ahLst/>
              <a:cxnLst/>
              <a:rect l="0" t="0" r="0" b="0"/>
              <a:pathLst>
                <a:path w="559992" h="683703">
                  <a:moveTo>
                    <a:pt x="0" y="9878"/>
                  </a:moveTo>
                  <a:lnTo>
                    <a:pt x="27556" y="2642"/>
                  </a:lnTo>
                  <a:lnTo>
                    <a:pt x="90017" y="0"/>
                  </a:lnTo>
                  <a:lnTo>
                    <a:pt x="145995" y="2662"/>
                  </a:lnTo>
                  <a:lnTo>
                    <a:pt x="202745" y="10859"/>
                  </a:lnTo>
                  <a:lnTo>
                    <a:pt x="257774" y="17578"/>
                  </a:lnTo>
                  <a:lnTo>
                    <a:pt x="312701" y="25437"/>
                  </a:lnTo>
                  <a:lnTo>
                    <a:pt x="363273" y="29306"/>
                  </a:lnTo>
                  <a:lnTo>
                    <a:pt x="421537" y="37849"/>
                  </a:lnTo>
                  <a:lnTo>
                    <a:pt x="474680" y="40392"/>
                  </a:lnTo>
                  <a:lnTo>
                    <a:pt x="535744" y="41252"/>
                  </a:lnTo>
                  <a:lnTo>
                    <a:pt x="550185" y="41322"/>
                  </a:lnTo>
                  <a:lnTo>
                    <a:pt x="557473" y="43709"/>
                  </a:lnTo>
                  <a:lnTo>
                    <a:pt x="559991" y="47640"/>
                  </a:lnTo>
                  <a:lnTo>
                    <a:pt x="559331" y="52600"/>
                  </a:lnTo>
                  <a:lnTo>
                    <a:pt x="549238" y="64350"/>
                  </a:lnTo>
                  <a:lnTo>
                    <a:pt x="490911" y="105092"/>
                  </a:lnTo>
                  <a:lnTo>
                    <a:pt x="439575" y="151160"/>
                  </a:lnTo>
                  <a:lnTo>
                    <a:pt x="386486" y="212373"/>
                  </a:lnTo>
                  <a:lnTo>
                    <a:pt x="330329" y="274697"/>
                  </a:lnTo>
                  <a:lnTo>
                    <a:pt x="287817" y="336402"/>
                  </a:lnTo>
                  <a:lnTo>
                    <a:pt x="240079" y="399445"/>
                  </a:lnTo>
                  <a:lnTo>
                    <a:pt x="193456" y="462604"/>
                  </a:lnTo>
                  <a:lnTo>
                    <a:pt x="165600" y="525774"/>
                  </a:lnTo>
                  <a:lnTo>
                    <a:pt x="144365" y="581536"/>
                  </a:lnTo>
                  <a:lnTo>
                    <a:pt x="113074" y="640612"/>
                  </a:lnTo>
                  <a:lnTo>
                    <a:pt x="94756" y="683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95212" y="12213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39801" y="722305"/>
              <a:ext cx="550334" cy="559237"/>
            </a:xfrm>
            <a:custGeom>
              <a:avLst/>
              <a:gdLst/>
              <a:ahLst/>
              <a:cxnLst/>
              <a:rect l="0" t="0" r="0" b="0"/>
              <a:pathLst>
                <a:path w="550334" h="559237">
                  <a:moveTo>
                    <a:pt x="97608" y="109446"/>
                  </a:moveTo>
                  <a:lnTo>
                    <a:pt x="86430" y="120624"/>
                  </a:lnTo>
                  <a:lnTo>
                    <a:pt x="81967" y="120408"/>
                  </a:lnTo>
                  <a:lnTo>
                    <a:pt x="77822" y="116754"/>
                  </a:lnTo>
                  <a:lnTo>
                    <a:pt x="73889" y="110808"/>
                  </a:lnTo>
                  <a:lnTo>
                    <a:pt x="73606" y="103335"/>
                  </a:lnTo>
                  <a:lnTo>
                    <a:pt x="84387" y="76050"/>
                  </a:lnTo>
                  <a:lnTo>
                    <a:pt x="103569" y="46908"/>
                  </a:lnTo>
                  <a:lnTo>
                    <a:pt x="121314" y="30569"/>
                  </a:lnTo>
                  <a:lnTo>
                    <a:pt x="179990" y="5328"/>
                  </a:lnTo>
                  <a:lnTo>
                    <a:pt x="203242" y="0"/>
                  </a:lnTo>
                  <a:lnTo>
                    <a:pt x="229174" y="1532"/>
                  </a:lnTo>
                  <a:lnTo>
                    <a:pt x="264492" y="14560"/>
                  </a:lnTo>
                  <a:lnTo>
                    <a:pt x="291594" y="33238"/>
                  </a:lnTo>
                  <a:lnTo>
                    <a:pt x="314443" y="64769"/>
                  </a:lnTo>
                  <a:lnTo>
                    <a:pt x="341859" y="125876"/>
                  </a:lnTo>
                  <a:lnTo>
                    <a:pt x="362664" y="180152"/>
                  </a:lnTo>
                  <a:lnTo>
                    <a:pt x="368776" y="230611"/>
                  </a:lnTo>
                  <a:lnTo>
                    <a:pt x="362435" y="288838"/>
                  </a:lnTo>
                  <a:lnTo>
                    <a:pt x="353240" y="340804"/>
                  </a:lnTo>
                  <a:lnTo>
                    <a:pt x="336180" y="402822"/>
                  </a:lnTo>
                  <a:lnTo>
                    <a:pt x="321032" y="444907"/>
                  </a:lnTo>
                  <a:lnTo>
                    <a:pt x="284423" y="495488"/>
                  </a:lnTo>
                  <a:lnTo>
                    <a:pt x="264865" y="512257"/>
                  </a:lnTo>
                  <a:lnTo>
                    <a:pt x="216990" y="543813"/>
                  </a:lnTo>
                  <a:lnTo>
                    <a:pt x="167295" y="556212"/>
                  </a:lnTo>
                  <a:lnTo>
                    <a:pt x="117346" y="559236"/>
                  </a:lnTo>
                  <a:lnTo>
                    <a:pt x="78110" y="552073"/>
                  </a:lnTo>
                  <a:lnTo>
                    <a:pt x="29762" y="529284"/>
                  </a:lnTo>
                  <a:lnTo>
                    <a:pt x="13642" y="514799"/>
                  </a:lnTo>
                  <a:lnTo>
                    <a:pt x="2578" y="496663"/>
                  </a:lnTo>
                  <a:lnTo>
                    <a:pt x="0" y="476905"/>
                  </a:lnTo>
                  <a:lnTo>
                    <a:pt x="951" y="466722"/>
                  </a:lnTo>
                  <a:lnTo>
                    <a:pt x="11365" y="449170"/>
                  </a:lnTo>
                  <a:lnTo>
                    <a:pt x="27692" y="434739"/>
                  </a:lnTo>
                  <a:lnTo>
                    <a:pt x="46647" y="424426"/>
                  </a:lnTo>
                  <a:lnTo>
                    <a:pt x="88228" y="417633"/>
                  </a:lnTo>
                  <a:lnTo>
                    <a:pt x="147444" y="423743"/>
                  </a:lnTo>
                  <a:lnTo>
                    <a:pt x="195952" y="434068"/>
                  </a:lnTo>
                  <a:lnTo>
                    <a:pt x="257977" y="454805"/>
                  </a:lnTo>
                  <a:lnTo>
                    <a:pt x="315029" y="470513"/>
                  </a:lnTo>
                  <a:lnTo>
                    <a:pt x="369669" y="492117"/>
                  </a:lnTo>
                  <a:lnTo>
                    <a:pt x="418554" y="503850"/>
                  </a:lnTo>
                  <a:lnTo>
                    <a:pt x="468914" y="506676"/>
                  </a:lnTo>
                  <a:lnTo>
                    <a:pt x="522206" y="500863"/>
                  </a:lnTo>
                  <a:lnTo>
                    <a:pt x="550333" y="499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69160" y="103179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259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138189" y="604119"/>
            <a:ext cx="2945409" cy="1038327"/>
            <a:chOff x="4138189" y="604119"/>
            <a:chExt cx="2945409" cy="1038327"/>
          </a:xfrm>
        </p:grpSpPr>
        <p:sp>
          <p:nvSpPr>
            <p:cNvPr id="7" name="Freeform 6"/>
            <p:cNvSpPr/>
            <p:nvPr/>
          </p:nvSpPr>
          <p:spPr>
            <a:xfrm>
              <a:off x="4138189" y="604119"/>
              <a:ext cx="420651" cy="729742"/>
            </a:xfrm>
            <a:custGeom>
              <a:avLst/>
              <a:gdLst/>
              <a:ahLst/>
              <a:cxnLst/>
              <a:rect l="0" t="0" r="0" b="0"/>
              <a:pathLst>
                <a:path w="420651" h="729742">
                  <a:moveTo>
                    <a:pt x="399593" y="132875"/>
                  </a:moveTo>
                  <a:lnTo>
                    <a:pt x="363676" y="72935"/>
                  </a:lnTo>
                  <a:lnTo>
                    <a:pt x="342028" y="47135"/>
                  </a:lnTo>
                  <a:lnTo>
                    <a:pt x="293659" y="10306"/>
                  </a:lnTo>
                  <a:lnTo>
                    <a:pt x="269843" y="2361"/>
                  </a:lnTo>
                  <a:lnTo>
                    <a:pt x="243660" y="0"/>
                  </a:lnTo>
                  <a:lnTo>
                    <a:pt x="203782" y="6417"/>
                  </a:lnTo>
                  <a:lnTo>
                    <a:pt x="141877" y="41108"/>
                  </a:lnTo>
                  <a:lnTo>
                    <a:pt x="87582" y="99488"/>
                  </a:lnTo>
                  <a:lnTo>
                    <a:pt x="56421" y="154226"/>
                  </a:lnTo>
                  <a:lnTo>
                    <a:pt x="36141" y="205723"/>
                  </a:lnTo>
                  <a:lnTo>
                    <a:pt x="17260" y="268016"/>
                  </a:lnTo>
                  <a:lnTo>
                    <a:pt x="7870" y="330494"/>
                  </a:lnTo>
                  <a:lnTo>
                    <a:pt x="1162" y="380141"/>
                  </a:lnTo>
                  <a:lnTo>
                    <a:pt x="0" y="437896"/>
                  </a:lnTo>
                  <a:lnTo>
                    <a:pt x="8012" y="497153"/>
                  </a:lnTo>
                  <a:lnTo>
                    <a:pt x="24272" y="553460"/>
                  </a:lnTo>
                  <a:lnTo>
                    <a:pt x="59378" y="616960"/>
                  </a:lnTo>
                  <a:lnTo>
                    <a:pt x="111959" y="676702"/>
                  </a:lnTo>
                  <a:lnTo>
                    <a:pt x="163965" y="710961"/>
                  </a:lnTo>
                  <a:lnTo>
                    <a:pt x="207595" y="725950"/>
                  </a:lnTo>
                  <a:lnTo>
                    <a:pt x="257047" y="729741"/>
                  </a:lnTo>
                  <a:lnTo>
                    <a:pt x="305235" y="722806"/>
                  </a:lnTo>
                  <a:lnTo>
                    <a:pt x="363352" y="693515"/>
                  </a:lnTo>
                  <a:lnTo>
                    <a:pt x="420650" y="6382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27299" y="663295"/>
              <a:ext cx="21054" cy="663296"/>
            </a:xfrm>
            <a:custGeom>
              <a:avLst/>
              <a:gdLst/>
              <a:ahLst/>
              <a:cxnLst/>
              <a:rect l="0" t="0" r="0" b="0"/>
              <a:pathLst>
                <a:path w="21054" h="663296">
                  <a:moveTo>
                    <a:pt x="10524" y="0"/>
                  </a:moveTo>
                  <a:lnTo>
                    <a:pt x="2191" y="57264"/>
                  </a:lnTo>
                  <a:lnTo>
                    <a:pt x="646" y="112893"/>
                  </a:lnTo>
                  <a:lnTo>
                    <a:pt x="285" y="157799"/>
                  </a:lnTo>
                  <a:lnTo>
                    <a:pt x="124" y="205054"/>
                  </a:lnTo>
                  <a:lnTo>
                    <a:pt x="34" y="260928"/>
                  </a:lnTo>
                  <a:lnTo>
                    <a:pt x="7" y="307119"/>
                  </a:lnTo>
                  <a:lnTo>
                    <a:pt x="0" y="367209"/>
                  </a:lnTo>
                  <a:lnTo>
                    <a:pt x="5586" y="420108"/>
                  </a:lnTo>
                  <a:lnTo>
                    <a:pt x="9549" y="483414"/>
                  </a:lnTo>
                  <a:lnTo>
                    <a:pt x="11405" y="545526"/>
                  </a:lnTo>
                  <a:lnTo>
                    <a:pt x="17674" y="600845"/>
                  </a:lnTo>
                  <a:lnTo>
                    <a:pt x="21053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70264" y="1031595"/>
              <a:ext cx="288700" cy="328431"/>
            </a:xfrm>
            <a:custGeom>
              <a:avLst/>
              <a:gdLst/>
              <a:ahLst/>
              <a:cxnLst/>
              <a:rect l="0" t="0" r="0" b="0"/>
              <a:pathLst>
                <a:path w="288700" h="328431">
                  <a:moveTo>
                    <a:pt x="193943" y="84425"/>
                  </a:moveTo>
                  <a:lnTo>
                    <a:pt x="179371" y="41734"/>
                  </a:lnTo>
                  <a:lnTo>
                    <a:pt x="166409" y="22167"/>
                  </a:lnTo>
                  <a:lnTo>
                    <a:pt x="148950" y="5672"/>
                  </a:lnTo>
                  <a:lnTo>
                    <a:pt x="138212" y="1508"/>
                  </a:lnTo>
                  <a:lnTo>
                    <a:pt x="113801" y="0"/>
                  </a:lnTo>
                  <a:lnTo>
                    <a:pt x="79340" y="11317"/>
                  </a:lnTo>
                  <a:lnTo>
                    <a:pt x="46902" y="40667"/>
                  </a:lnTo>
                  <a:lnTo>
                    <a:pt x="21312" y="91336"/>
                  </a:lnTo>
                  <a:lnTo>
                    <a:pt x="4992" y="142592"/>
                  </a:lnTo>
                  <a:lnTo>
                    <a:pt x="0" y="174618"/>
                  </a:lnTo>
                  <a:lnTo>
                    <a:pt x="2597" y="224363"/>
                  </a:lnTo>
                  <a:lnTo>
                    <a:pt x="6227" y="266918"/>
                  </a:lnTo>
                  <a:lnTo>
                    <a:pt x="21080" y="295385"/>
                  </a:lnTo>
                  <a:lnTo>
                    <a:pt x="33667" y="311156"/>
                  </a:lnTo>
                  <a:lnTo>
                    <a:pt x="53299" y="322845"/>
                  </a:lnTo>
                  <a:lnTo>
                    <a:pt x="65085" y="327600"/>
                  </a:lnTo>
                  <a:lnTo>
                    <a:pt x="76453" y="328430"/>
                  </a:lnTo>
                  <a:lnTo>
                    <a:pt x="98441" y="323113"/>
                  </a:lnTo>
                  <a:lnTo>
                    <a:pt x="130551" y="306966"/>
                  </a:lnTo>
                  <a:lnTo>
                    <a:pt x="156703" y="276185"/>
                  </a:lnTo>
                  <a:lnTo>
                    <a:pt x="182208" y="213258"/>
                  </a:lnTo>
                  <a:lnTo>
                    <a:pt x="190466" y="176800"/>
                  </a:lnTo>
                  <a:lnTo>
                    <a:pt x="191625" y="163556"/>
                  </a:lnTo>
                  <a:lnTo>
                    <a:pt x="193567" y="159406"/>
                  </a:lnTo>
                  <a:lnTo>
                    <a:pt x="196032" y="161319"/>
                  </a:lnTo>
                  <a:lnTo>
                    <a:pt x="218303" y="220305"/>
                  </a:lnTo>
                  <a:lnTo>
                    <a:pt x="257404" y="281260"/>
                  </a:lnTo>
                  <a:lnTo>
                    <a:pt x="270111" y="294740"/>
                  </a:lnTo>
                  <a:lnTo>
                    <a:pt x="288699" y="305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62612" y="1021264"/>
              <a:ext cx="212372" cy="315856"/>
            </a:xfrm>
            <a:custGeom>
              <a:avLst/>
              <a:gdLst/>
              <a:ahLst/>
              <a:cxnLst/>
              <a:rect l="0" t="0" r="0" b="0"/>
              <a:pathLst>
                <a:path w="212372" h="315856">
                  <a:moveTo>
                    <a:pt x="159564" y="0"/>
                  </a:moveTo>
                  <a:lnTo>
                    <a:pt x="104519" y="19128"/>
                  </a:lnTo>
                  <a:lnTo>
                    <a:pt x="45052" y="44214"/>
                  </a:lnTo>
                  <a:lnTo>
                    <a:pt x="18140" y="61323"/>
                  </a:lnTo>
                  <a:lnTo>
                    <a:pt x="5852" y="77558"/>
                  </a:lnTo>
                  <a:lnTo>
                    <a:pt x="937" y="86800"/>
                  </a:lnTo>
                  <a:lnTo>
                    <a:pt x="0" y="95301"/>
                  </a:lnTo>
                  <a:lnTo>
                    <a:pt x="5199" y="110986"/>
                  </a:lnTo>
                  <a:lnTo>
                    <a:pt x="18428" y="122637"/>
                  </a:lnTo>
                  <a:lnTo>
                    <a:pt x="75885" y="147073"/>
                  </a:lnTo>
                  <a:lnTo>
                    <a:pt x="138555" y="168427"/>
                  </a:lnTo>
                  <a:lnTo>
                    <a:pt x="180630" y="188077"/>
                  </a:lnTo>
                  <a:lnTo>
                    <a:pt x="206620" y="207675"/>
                  </a:lnTo>
                  <a:lnTo>
                    <a:pt x="210822" y="216829"/>
                  </a:lnTo>
                  <a:lnTo>
                    <a:pt x="212371" y="239478"/>
                  </a:lnTo>
                  <a:lnTo>
                    <a:pt x="202921" y="262022"/>
                  </a:lnTo>
                  <a:lnTo>
                    <a:pt x="173848" y="299502"/>
                  </a:lnTo>
                  <a:lnTo>
                    <a:pt x="150314" y="308587"/>
                  </a:lnTo>
                  <a:lnTo>
                    <a:pt x="93136" y="314419"/>
                  </a:lnTo>
                  <a:lnTo>
                    <a:pt x="35205" y="315666"/>
                  </a:lnTo>
                  <a:lnTo>
                    <a:pt x="2269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46093" y="1021264"/>
              <a:ext cx="211432" cy="263213"/>
            </a:xfrm>
            <a:custGeom>
              <a:avLst/>
              <a:gdLst/>
              <a:ahLst/>
              <a:cxnLst/>
              <a:rect l="0" t="0" r="0" b="0"/>
              <a:pathLst>
                <a:path w="211432" h="263213">
                  <a:moveTo>
                    <a:pt x="181409" y="0"/>
                  </a:moveTo>
                  <a:lnTo>
                    <a:pt x="147788" y="2339"/>
                  </a:lnTo>
                  <a:lnTo>
                    <a:pt x="88002" y="23719"/>
                  </a:lnTo>
                  <a:lnTo>
                    <a:pt x="34188" y="53455"/>
                  </a:lnTo>
                  <a:lnTo>
                    <a:pt x="15372" y="68211"/>
                  </a:lnTo>
                  <a:lnTo>
                    <a:pt x="3110" y="86468"/>
                  </a:lnTo>
                  <a:lnTo>
                    <a:pt x="0" y="106280"/>
                  </a:lnTo>
                  <a:lnTo>
                    <a:pt x="808" y="116477"/>
                  </a:lnTo>
                  <a:lnTo>
                    <a:pt x="4856" y="124445"/>
                  </a:lnTo>
                  <a:lnTo>
                    <a:pt x="18713" y="136417"/>
                  </a:lnTo>
                  <a:lnTo>
                    <a:pt x="74687" y="157405"/>
                  </a:lnTo>
                  <a:lnTo>
                    <a:pt x="129133" y="171862"/>
                  </a:lnTo>
                  <a:lnTo>
                    <a:pt x="190600" y="189499"/>
                  </a:lnTo>
                  <a:lnTo>
                    <a:pt x="201574" y="193013"/>
                  </a:lnTo>
                  <a:lnTo>
                    <a:pt x="207721" y="198865"/>
                  </a:lnTo>
                  <a:lnTo>
                    <a:pt x="210649" y="206276"/>
                  </a:lnTo>
                  <a:lnTo>
                    <a:pt x="211431" y="214726"/>
                  </a:lnTo>
                  <a:lnTo>
                    <a:pt x="206060" y="230355"/>
                  </a:lnTo>
                  <a:lnTo>
                    <a:pt x="201353" y="237798"/>
                  </a:lnTo>
                  <a:lnTo>
                    <a:pt x="186764" y="249187"/>
                  </a:lnTo>
                  <a:lnTo>
                    <a:pt x="167411" y="256979"/>
                  </a:lnTo>
                  <a:lnTo>
                    <a:pt x="116860" y="261981"/>
                  </a:lnTo>
                  <a:lnTo>
                    <a:pt x="7612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85430" y="116866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42692"/>
                  </a:lnTo>
                  <a:lnTo>
                    <a:pt x="9552" y="10206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74901" y="1031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18145" y="878737"/>
              <a:ext cx="204198" cy="405740"/>
            </a:xfrm>
            <a:custGeom>
              <a:avLst/>
              <a:gdLst/>
              <a:ahLst/>
              <a:cxnLst/>
              <a:rect l="0" t="0" r="0" b="0"/>
              <a:pathLst>
                <a:path w="204198" h="405740">
                  <a:moveTo>
                    <a:pt x="56798" y="405739"/>
                  </a:moveTo>
                  <a:lnTo>
                    <a:pt x="56797" y="356808"/>
                  </a:lnTo>
                  <a:lnTo>
                    <a:pt x="51208" y="303267"/>
                  </a:lnTo>
                  <a:lnTo>
                    <a:pt x="40010" y="242085"/>
                  </a:lnTo>
                  <a:lnTo>
                    <a:pt x="34666" y="192173"/>
                  </a:lnTo>
                  <a:lnTo>
                    <a:pt x="16204" y="129673"/>
                  </a:lnTo>
                  <a:lnTo>
                    <a:pt x="946" y="72527"/>
                  </a:lnTo>
                  <a:lnTo>
                    <a:pt x="0" y="49415"/>
                  </a:lnTo>
                  <a:lnTo>
                    <a:pt x="4648" y="28614"/>
                  </a:lnTo>
                  <a:lnTo>
                    <a:pt x="14513" y="11570"/>
                  </a:lnTo>
                  <a:lnTo>
                    <a:pt x="22758" y="6089"/>
                  </a:lnTo>
                  <a:lnTo>
                    <a:pt x="44399" y="0"/>
                  </a:lnTo>
                  <a:lnTo>
                    <a:pt x="96419" y="4496"/>
                  </a:lnTo>
                  <a:lnTo>
                    <a:pt x="151755" y="13529"/>
                  </a:lnTo>
                  <a:lnTo>
                    <a:pt x="204197" y="16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80186" y="110549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7278" y="11178"/>
                  </a:lnTo>
                  <a:lnTo>
                    <a:pt x="136192" y="16666"/>
                  </a:lnTo>
                  <a:lnTo>
                    <a:pt x="80584" y="20189"/>
                  </a:lnTo>
                  <a:lnTo>
                    <a:pt x="25083" y="292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01285" y="1158134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34328" y="6087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96000" y="1116020"/>
              <a:ext cx="284270" cy="452727"/>
            </a:xfrm>
            <a:custGeom>
              <a:avLst/>
              <a:gdLst/>
              <a:ahLst/>
              <a:cxnLst/>
              <a:rect l="0" t="0" r="0" b="0"/>
              <a:pathLst>
                <a:path w="284270" h="452727">
                  <a:moveTo>
                    <a:pt x="284269" y="0"/>
                  </a:moveTo>
                  <a:lnTo>
                    <a:pt x="256735" y="56215"/>
                  </a:lnTo>
                  <a:lnTo>
                    <a:pt x="215306" y="117988"/>
                  </a:lnTo>
                  <a:lnTo>
                    <a:pt x="163008" y="179176"/>
                  </a:lnTo>
                  <a:lnTo>
                    <a:pt x="112395" y="235907"/>
                  </a:lnTo>
                  <a:lnTo>
                    <a:pt x="70198" y="297514"/>
                  </a:lnTo>
                  <a:lnTo>
                    <a:pt x="45235" y="353653"/>
                  </a:lnTo>
                  <a:lnTo>
                    <a:pt x="17742" y="41610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64497" y="1189720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7"/>
                  </a:lnTo>
                  <a:lnTo>
                    <a:pt x="1170" y="10928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75026" y="1073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01368" y="1164953"/>
              <a:ext cx="178985" cy="182695"/>
            </a:xfrm>
            <a:custGeom>
              <a:avLst/>
              <a:gdLst/>
              <a:ahLst/>
              <a:cxnLst/>
              <a:rect l="0" t="0" r="0" b="0"/>
              <a:pathLst>
                <a:path w="178985" h="182695">
                  <a:moveTo>
                    <a:pt x="0" y="45824"/>
                  </a:moveTo>
                  <a:lnTo>
                    <a:pt x="8333" y="83302"/>
                  </a:lnTo>
                  <a:lnTo>
                    <a:pt x="17475" y="141140"/>
                  </a:lnTo>
                  <a:lnTo>
                    <a:pt x="19995" y="171032"/>
                  </a:lnTo>
                  <a:lnTo>
                    <a:pt x="20585" y="163083"/>
                  </a:lnTo>
                  <a:lnTo>
                    <a:pt x="12661" y="106874"/>
                  </a:lnTo>
                  <a:lnTo>
                    <a:pt x="16538" y="52424"/>
                  </a:lnTo>
                  <a:lnTo>
                    <a:pt x="28407" y="27700"/>
                  </a:lnTo>
                  <a:lnTo>
                    <a:pt x="36485" y="16194"/>
                  </a:lnTo>
                  <a:lnTo>
                    <a:pt x="46551" y="8523"/>
                  </a:lnTo>
                  <a:lnTo>
                    <a:pt x="70212" y="0"/>
                  </a:lnTo>
                  <a:lnTo>
                    <a:pt x="93207" y="2451"/>
                  </a:lnTo>
                  <a:lnTo>
                    <a:pt x="115125" y="12509"/>
                  </a:lnTo>
                  <a:lnTo>
                    <a:pt x="144855" y="37902"/>
                  </a:lnTo>
                  <a:lnTo>
                    <a:pt x="162112" y="68823"/>
                  </a:lnTo>
                  <a:lnTo>
                    <a:pt x="175305" y="120600"/>
                  </a:lnTo>
                  <a:lnTo>
                    <a:pt x="178984" y="182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22425" y="1175397"/>
              <a:ext cx="461173" cy="467049"/>
            </a:xfrm>
            <a:custGeom>
              <a:avLst/>
              <a:gdLst/>
              <a:ahLst/>
              <a:cxnLst/>
              <a:rect l="0" t="0" r="0" b="0"/>
              <a:pathLst>
                <a:path w="461173" h="467049">
                  <a:moveTo>
                    <a:pt x="431668" y="98551"/>
                  </a:moveTo>
                  <a:lnTo>
                    <a:pt x="417096" y="47526"/>
                  </a:lnTo>
                  <a:lnTo>
                    <a:pt x="411424" y="36458"/>
                  </a:lnTo>
                  <a:lnTo>
                    <a:pt x="395765" y="21041"/>
                  </a:lnTo>
                  <a:lnTo>
                    <a:pt x="364098" y="5785"/>
                  </a:lnTo>
                  <a:lnTo>
                    <a:pt x="339636" y="0"/>
                  </a:lnTo>
                  <a:lnTo>
                    <a:pt x="317065" y="1328"/>
                  </a:lnTo>
                  <a:lnTo>
                    <a:pt x="284628" y="14242"/>
                  </a:lnTo>
                  <a:lnTo>
                    <a:pt x="258379" y="32886"/>
                  </a:lnTo>
                  <a:lnTo>
                    <a:pt x="229719" y="68552"/>
                  </a:lnTo>
                  <a:lnTo>
                    <a:pt x="216763" y="100191"/>
                  </a:lnTo>
                  <a:lnTo>
                    <a:pt x="213323" y="125406"/>
                  </a:lnTo>
                  <a:lnTo>
                    <a:pt x="221152" y="149091"/>
                  </a:lnTo>
                  <a:lnTo>
                    <a:pt x="236329" y="170146"/>
                  </a:lnTo>
                  <a:lnTo>
                    <a:pt x="254774" y="187303"/>
                  </a:lnTo>
                  <a:lnTo>
                    <a:pt x="277789" y="196488"/>
                  </a:lnTo>
                  <a:lnTo>
                    <a:pt x="290478" y="198937"/>
                  </a:lnTo>
                  <a:lnTo>
                    <a:pt x="313935" y="195419"/>
                  </a:lnTo>
                  <a:lnTo>
                    <a:pt x="357590" y="174097"/>
                  </a:lnTo>
                  <a:lnTo>
                    <a:pt x="383852" y="154210"/>
                  </a:lnTo>
                  <a:lnTo>
                    <a:pt x="400863" y="127911"/>
                  </a:lnTo>
                  <a:lnTo>
                    <a:pt x="405282" y="125143"/>
                  </a:lnTo>
                  <a:lnTo>
                    <a:pt x="409398" y="126807"/>
                  </a:lnTo>
                  <a:lnTo>
                    <a:pt x="417091" y="138015"/>
                  </a:lnTo>
                  <a:lnTo>
                    <a:pt x="435107" y="194995"/>
                  </a:lnTo>
                  <a:lnTo>
                    <a:pt x="452716" y="258433"/>
                  </a:lnTo>
                  <a:lnTo>
                    <a:pt x="461172" y="313016"/>
                  </a:lnTo>
                  <a:lnTo>
                    <a:pt x="456090" y="334639"/>
                  </a:lnTo>
                  <a:lnTo>
                    <a:pt x="444862" y="352048"/>
                  </a:lnTo>
                  <a:lnTo>
                    <a:pt x="428173" y="367584"/>
                  </a:lnTo>
                  <a:lnTo>
                    <a:pt x="374392" y="388216"/>
                  </a:lnTo>
                  <a:lnTo>
                    <a:pt x="318190" y="400437"/>
                  </a:lnTo>
                  <a:lnTo>
                    <a:pt x="257665" y="405977"/>
                  </a:lnTo>
                  <a:lnTo>
                    <a:pt x="211614" y="411830"/>
                  </a:lnTo>
                  <a:lnTo>
                    <a:pt x="163850" y="418330"/>
                  </a:lnTo>
                  <a:lnTo>
                    <a:pt x="113279" y="428567"/>
                  </a:lnTo>
                  <a:lnTo>
                    <a:pt x="56344" y="443676"/>
                  </a:lnTo>
                  <a:lnTo>
                    <a:pt x="0" y="467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550395" y="2044424"/>
            <a:ext cx="2692590" cy="610831"/>
            <a:chOff x="1550395" y="2044424"/>
            <a:chExt cx="2692590" cy="610831"/>
          </a:xfrm>
        </p:grpSpPr>
        <p:sp>
          <p:nvSpPr>
            <p:cNvPr id="23" name="Freeform 22"/>
            <p:cNvSpPr/>
            <p:nvPr/>
          </p:nvSpPr>
          <p:spPr>
            <a:xfrm>
              <a:off x="1550395" y="2226800"/>
              <a:ext cx="260507" cy="342557"/>
            </a:xfrm>
            <a:custGeom>
              <a:avLst/>
              <a:gdLst/>
              <a:ahLst/>
              <a:cxnLst/>
              <a:rect l="0" t="0" r="0" b="0"/>
              <a:pathLst>
                <a:path w="260507" h="342557">
                  <a:moveTo>
                    <a:pt x="197335" y="110526"/>
                  </a:moveTo>
                  <a:lnTo>
                    <a:pt x="202924" y="93758"/>
                  </a:lnTo>
                  <a:lnTo>
                    <a:pt x="200811" y="60974"/>
                  </a:lnTo>
                  <a:lnTo>
                    <a:pt x="192641" y="41320"/>
                  </a:lnTo>
                  <a:lnTo>
                    <a:pt x="180041" y="24786"/>
                  </a:lnTo>
                  <a:lnTo>
                    <a:pt x="162743" y="9638"/>
                  </a:lnTo>
                  <a:lnTo>
                    <a:pt x="137117" y="1346"/>
                  </a:lnTo>
                  <a:lnTo>
                    <a:pt x="109740" y="0"/>
                  </a:lnTo>
                  <a:lnTo>
                    <a:pt x="89774" y="7201"/>
                  </a:lnTo>
                  <a:lnTo>
                    <a:pt x="65379" y="24409"/>
                  </a:lnTo>
                  <a:lnTo>
                    <a:pt x="36176" y="69165"/>
                  </a:lnTo>
                  <a:lnTo>
                    <a:pt x="10997" y="129999"/>
                  </a:lnTo>
                  <a:lnTo>
                    <a:pt x="0" y="193011"/>
                  </a:lnTo>
                  <a:lnTo>
                    <a:pt x="168" y="253378"/>
                  </a:lnTo>
                  <a:lnTo>
                    <a:pt x="14263" y="293882"/>
                  </a:lnTo>
                  <a:lnTo>
                    <a:pt x="34427" y="321741"/>
                  </a:lnTo>
                  <a:lnTo>
                    <a:pt x="52402" y="337371"/>
                  </a:lnTo>
                  <a:lnTo>
                    <a:pt x="62108" y="341304"/>
                  </a:lnTo>
                  <a:lnTo>
                    <a:pt x="82252" y="342556"/>
                  </a:lnTo>
                  <a:lnTo>
                    <a:pt x="113323" y="331094"/>
                  </a:lnTo>
                  <a:lnTo>
                    <a:pt x="139168" y="307291"/>
                  </a:lnTo>
                  <a:lnTo>
                    <a:pt x="172893" y="257494"/>
                  </a:lnTo>
                  <a:lnTo>
                    <a:pt x="189648" y="210137"/>
                  </a:lnTo>
                  <a:lnTo>
                    <a:pt x="196986" y="156892"/>
                  </a:lnTo>
                  <a:lnTo>
                    <a:pt x="202951" y="129333"/>
                  </a:lnTo>
                  <a:lnTo>
                    <a:pt x="202249" y="130083"/>
                  </a:lnTo>
                  <a:lnTo>
                    <a:pt x="200611" y="134093"/>
                  </a:lnTo>
                  <a:lnTo>
                    <a:pt x="206388" y="166914"/>
                  </a:lnTo>
                  <a:lnTo>
                    <a:pt x="222169" y="225215"/>
                  </a:lnTo>
                  <a:lnTo>
                    <a:pt x="237162" y="265892"/>
                  </a:lnTo>
                  <a:lnTo>
                    <a:pt x="260506" y="289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85371" y="2324434"/>
              <a:ext cx="209801" cy="214804"/>
            </a:xfrm>
            <a:custGeom>
              <a:avLst/>
              <a:gdLst/>
              <a:ahLst/>
              <a:cxnLst/>
              <a:rect l="0" t="0" r="0" b="0"/>
              <a:pathLst>
                <a:path w="209801" h="214804">
                  <a:moveTo>
                    <a:pt x="9758" y="86592"/>
                  </a:moveTo>
                  <a:lnTo>
                    <a:pt x="2523" y="114148"/>
                  </a:lnTo>
                  <a:lnTo>
                    <a:pt x="2999" y="167251"/>
                  </a:lnTo>
                  <a:lnTo>
                    <a:pt x="14934" y="214803"/>
                  </a:lnTo>
                  <a:lnTo>
                    <a:pt x="3131" y="160884"/>
                  </a:lnTo>
                  <a:lnTo>
                    <a:pt x="0" y="107072"/>
                  </a:lnTo>
                  <a:lnTo>
                    <a:pt x="4971" y="56972"/>
                  </a:lnTo>
                  <a:lnTo>
                    <a:pt x="19518" y="24003"/>
                  </a:lnTo>
                  <a:lnTo>
                    <a:pt x="35153" y="8861"/>
                  </a:lnTo>
                  <a:lnTo>
                    <a:pt x="44236" y="3186"/>
                  </a:lnTo>
                  <a:lnTo>
                    <a:pt x="63686" y="0"/>
                  </a:lnTo>
                  <a:lnTo>
                    <a:pt x="73786" y="788"/>
                  </a:lnTo>
                  <a:lnTo>
                    <a:pt x="91247" y="7902"/>
                  </a:lnTo>
                  <a:lnTo>
                    <a:pt x="147312" y="56416"/>
                  </a:lnTo>
                  <a:lnTo>
                    <a:pt x="175297" y="90129"/>
                  </a:lnTo>
                  <a:lnTo>
                    <a:pt x="188616" y="116240"/>
                  </a:lnTo>
                  <a:lnTo>
                    <a:pt x="203457" y="179475"/>
                  </a:lnTo>
                  <a:lnTo>
                    <a:pt x="209800" y="202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85793" y="2044424"/>
              <a:ext cx="193438" cy="503439"/>
            </a:xfrm>
            <a:custGeom>
              <a:avLst/>
              <a:gdLst/>
              <a:ahLst/>
              <a:cxnLst/>
              <a:rect l="0" t="0" r="0" b="0"/>
              <a:pathLst>
                <a:path w="193438" h="503439">
                  <a:moveTo>
                    <a:pt x="141005" y="440301"/>
                  </a:moveTo>
                  <a:lnTo>
                    <a:pt x="155659" y="396338"/>
                  </a:lnTo>
                  <a:lnTo>
                    <a:pt x="156096" y="376308"/>
                  </a:lnTo>
                  <a:lnTo>
                    <a:pt x="151221" y="356878"/>
                  </a:lnTo>
                  <a:lnTo>
                    <a:pt x="129028" y="325340"/>
                  </a:lnTo>
                  <a:lnTo>
                    <a:pt x="122492" y="318037"/>
                  </a:lnTo>
                  <a:lnTo>
                    <a:pt x="102751" y="309922"/>
                  </a:lnTo>
                  <a:lnTo>
                    <a:pt x="79549" y="307485"/>
                  </a:lnTo>
                  <a:lnTo>
                    <a:pt x="57539" y="310302"/>
                  </a:lnTo>
                  <a:lnTo>
                    <a:pt x="39178" y="318573"/>
                  </a:lnTo>
                  <a:lnTo>
                    <a:pt x="31006" y="324054"/>
                  </a:lnTo>
                  <a:lnTo>
                    <a:pt x="18807" y="339503"/>
                  </a:lnTo>
                  <a:lnTo>
                    <a:pt x="5362" y="374170"/>
                  </a:lnTo>
                  <a:lnTo>
                    <a:pt x="0" y="403890"/>
                  </a:lnTo>
                  <a:lnTo>
                    <a:pt x="1517" y="432697"/>
                  </a:lnTo>
                  <a:lnTo>
                    <a:pt x="12329" y="457979"/>
                  </a:lnTo>
                  <a:lnTo>
                    <a:pt x="38148" y="488823"/>
                  </a:lnTo>
                  <a:lnTo>
                    <a:pt x="47867" y="497215"/>
                  </a:lnTo>
                  <a:lnTo>
                    <a:pt x="57856" y="501640"/>
                  </a:lnTo>
                  <a:lnTo>
                    <a:pt x="78313" y="503438"/>
                  </a:lnTo>
                  <a:lnTo>
                    <a:pt x="95984" y="497218"/>
                  </a:lnTo>
                  <a:lnTo>
                    <a:pt x="111637" y="485484"/>
                  </a:lnTo>
                  <a:lnTo>
                    <a:pt x="153443" y="433729"/>
                  </a:lnTo>
                  <a:lnTo>
                    <a:pt x="172506" y="382592"/>
                  </a:lnTo>
                  <a:lnTo>
                    <a:pt x="185563" y="322986"/>
                  </a:lnTo>
                  <a:lnTo>
                    <a:pt x="191252" y="260872"/>
                  </a:lnTo>
                  <a:lnTo>
                    <a:pt x="192937" y="198014"/>
                  </a:lnTo>
                  <a:lnTo>
                    <a:pt x="193437" y="134935"/>
                  </a:lnTo>
                  <a:lnTo>
                    <a:pt x="185200" y="74785"/>
                  </a:lnTo>
                  <a:lnTo>
                    <a:pt x="169188" y="22176"/>
                  </a:lnTo>
                  <a:lnTo>
                    <a:pt x="163303" y="10643"/>
                  </a:lnTo>
                  <a:lnTo>
                    <a:pt x="155870" y="4124"/>
                  </a:lnTo>
                  <a:lnTo>
                    <a:pt x="147406" y="947"/>
                  </a:lnTo>
                  <a:lnTo>
                    <a:pt x="138253" y="0"/>
                  </a:lnTo>
                  <a:lnTo>
                    <a:pt x="132151" y="4047"/>
                  </a:lnTo>
                  <a:lnTo>
                    <a:pt x="128083" y="11425"/>
                  </a:lnTo>
                  <a:lnTo>
                    <a:pt x="115965" y="62476"/>
                  </a:lnTo>
                  <a:lnTo>
                    <a:pt x="111359" y="117393"/>
                  </a:lnTo>
                  <a:lnTo>
                    <a:pt x="110281" y="160696"/>
                  </a:lnTo>
                  <a:lnTo>
                    <a:pt x="112794" y="218635"/>
                  </a:lnTo>
                  <a:lnTo>
                    <a:pt x="124124" y="280832"/>
                  </a:lnTo>
                  <a:lnTo>
                    <a:pt x="137627" y="333802"/>
                  </a:lnTo>
                  <a:lnTo>
                    <a:pt x="150402" y="374301"/>
                  </a:lnTo>
                  <a:lnTo>
                    <a:pt x="183118" y="429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89747" y="2125785"/>
              <a:ext cx="272129" cy="485283"/>
            </a:xfrm>
            <a:custGeom>
              <a:avLst/>
              <a:gdLst/>
              <a:ahLst/>
              <a:cxnLst/>
              <a:rect l="0" t="0" r="0" b="0"/>
              <a:pathLst>
                <a:path w="272129" h="485283">
                  <a:moveTo>
                    <a:pt x="5589" y="443168"/>
                  </a:moveTo>
                  <a:lnTo>
                    <a:pt x="0" y="426400"/>
                  </a:lnTo>
                  <a:lnTo>
                    <a:pt x="3272" y="372482"/>
                  </a:lnTo>
                  <a:lnTo>
                    <a:pt x="8251" y="311745"/>
                  </a:lnTo>
                  <a:lnTo>
                    <a:pt x="14564" y="248492"/>
                  </a:lnTo>
                  <a:lnTo>
                    <a:pt x="15657" y="194543"/>
                  </a:lnTo>
                  <a:lnTo>
                    <a:pt x="15981" y="141514"/>
                  </a:lnTo>
                  <a:lnTo>
                    <a:pt x="17261" y="81722"/>
                  </a:lnTo>
                  <a:lnTo>
                    <a:pt x="19220" y="81711"/>
                  </a:lnTo>
                  <a:lnTo>
                    <a:pt x="49931" y="138870"/>
                  </a:lnTo>
                  <a:lnTo>
                    <a:pt x="66951" y="169732"/>
                  </a:lnTo>
                  <a:lnTo>
                    <a:pt x="83164" y="184380"/>
                  </a:lnTo>
                  <a:lnTo>
                    <a:pt x="92401" y="189924"/>
                  </a:lnTo>
                  <a:lnTo>
                    <a:pt x="112022" y="192965"/>
                  </a:lnTo>
                  <a:lnTo>
                    <a:pt x="122168" y="192138"/>
                  </a:lnTo>
                  <a:lnTo>
                    <a:pt x="139680" y="184980"/>
                  </a:lnTo>
                  <a:lnTo>
                    <a:pt x="155263" y="172830"/>
                  </a:lnTo>
                  <a:lnTo>
                    <a:pt x="198503" y="117329"/>
                  </a:lnTo>
                  <a:lnTo>
                    <a:pt x="233693" y="67535"/>
                  </a:lnTo>
                  <a:lnTo>
                    <a:pt x="257347" y="11946"/>
                  </a:lnTo>
                  <a:lnTo>
                    <a:pt x="261165" y="1269"/>
                  </a:lnTo>
                  <a:lnTo>
                    <a:pt x="264881" y="0"/>
                  </a:lnTo>
                  <a:lnTo>
                    <a:pt x="268528" y="5003"/>
                  </a:lnTo>
                  <a:lnTo>
                    <a:pt x="272128" y="14188"/>
                  </a:lnTo>
                  <a:lnTo>
                    <a:pt x="270672" y="69786"/>
                  </a:lnTo>
                  <a:lnTo>
                    <a:pt x="266052" y="127041"/>
                  </a:lnTo>
                  <a:lnTo>
                    <a:pt x="260578" y="178705"/>
                  </a:lnTo>
                  <a:lnTo>
                    <a:pt x="258956" y="236517"/>
                  </a:lnTo>
                  <a:lnTo>
                    <a:pt x="258475" y="292641"/>
                  </a:lnTo>
                  <a:lnTo>
                    <a:pt x="258363" y="336493"/>
                  </a:lnTo>
                  <a:lnTo>
                    <a:pt x="258300" y="398302"/>
                  </a:lnTo>
                  <a:lnTo>
                    <a:pt x="261398" y="456056"/>
                  </a:lnTo>
                  <a:lnTo>
                    <a:pt x="268802" y="4852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11191" y="2357123"/>
              <a:ext cx="149904" cy="253945"/>
            </a:xfrm>
            <a:custGeom>
              <a:avLst/>
              <a:gdLst/>
              <a:ahLst/>
              <a:cxnLst/>
              <a:rect l="0" t="0" r="0" b="0"/>
              <a:pathLst>
                <a:path w="149904" h="253945">
                  <a:moveTo>
                    <a:pt x="0" y="159187"/>
                  </a:moveTo>
                  <a:lnTo>
                    <a:pt x="60873" y="124859"/>
                  </a:lnTo>
                  <a:lnTo>
                    <a:pt x="86667" y="108852"/>
                  </a:lnTo>
                  <a:lnTo>
                    <a:pt x="126824" y="87373"/>
                  </a:lnTo>
                  <a:lnTo>
                    <a:pt x="141374" y="71118"/>
                  </a:lnTo>
                  <a:lnTo>
                    <a:pt x="146892" y="61870"/>
                  </a:lnTo>
                  <a:lnTo>
                    <a:pt x="149903" y="39116"/>
                  </a:lnTo>
                  <a:lnTo>
                    <a:pt x="149069" y="26497"/>
                  </a:lnTo>
                  <a:lnTo>
                    <a:pt x="145003" y="16915"/>
                  </a:lnTo>
                  <a:lnTo>
                    <a:pt x="131126" y="3149"/>
                  </a:lnTo>
                  <a:lnTo>
                    <a:pt x="122513" y="179"/>
                  </a:lnTo>
                  <a:lnTo>
                    <a:pt x="103583" y="0"/>
                  </a:lnTo>
                  <a:lnTo>
                    <a:pt x="73196" y="12065"/>
                  </a:lnTo>
                  <a:lnTo>
                    <a:pt x="58658" y="27119"/>
                  </a:lnTo>
                  <a:lnTo>
                    <a:pt x="35887" y="76762"/>
                  </a:lnTo>
                  <a:lnTo>
                    <a:pt x="27141" y="113968"/>
                  </a:lnTo>
                  <a:lnTo>
                    <a:pt x="36358" y="174896"/>
                  </a:lnTo>
                  <a:lnTo>
                    <a:pt x="57176" y="210245"/>
                  </a:lnTo>
                  <a:lnTo>
                    <a:pt x="79982" y="237357"/>
                  </a:lnTo>
                  <a:lnTo>
                    <a:pt x="97548" y="246572"/>
                  </a:lnTo>
                  <a:lnTo>
                    <a:pt x="126342" y="253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24075" y="2398312"/>
              <a:ext cx="208257" cy="212756"/>
            </a:xfrm>
            <a:custGeom>
              <a:avLst/>
              <a:gdLst/>
              <a:ahLst/>
              <a:cxnLst/>
              <a:rect l="0" t="0" r="0" b="0"/>
              <a:pathLst>
                <a:path w="208257" h="212756">
                  <a:moveTo>
                    <a:pt x="134557" y="107470"/>
                  </a:moveTo>
                  <a:lnTo>
                    <a:pt x="145735" y="96292"/>
                  </a:lnTo>
                  <a:lnTo>
                    <a:pt x="151223" y="75206"/>
                  </a:lnTo>
                  <a:lnTo>
                    <a:pt x="151323" y="48677"/>
                  </a:lnTo>
                  <a:lnTo>
                    <a:pt x="143568" y="25188"/>
                  </a:lnTo>
                  <a:lnTo>
                    <a:pt x="129203" y="9289"/>
                  </a:lnTo>
                  <a:lnTo>
                    <a:pt x="120459" y="3411"/>
                  </a:lnTo>
                  <a:lnTo>
                    <a:pt x="101385" y="0"/>
                  </a:lnTo>
                  <a:lnTo>
                    <a:pt x="81209" y="3554"/>
                  </a:lnTo>
                  <a:lnTo>
                    <a:pt x="60544" y="12932"/>
                  </a:lnTo>
                  <a:lnTo>
                    <a:pt x="34768" y="36955"/>
                  </a:lnTo>
                  <a:lnTo>
                    <a:pt x="9401" y="86832"/>
                  </a:lnTo>
                  <a:lnTo>
                    <a:pt x="1157" y="121242"/>
                  </a:lnTo>
                  <a:lnTo>
                    <a:pt x="0" y="134199"/>
                  </a:lnTo>
                  <a:lnTo>
                    <a:pt x="4954" y="154835"/>
                  </a:lnTo>
                  <a:lnTo>
                    <a:pt x="27198" y="192735"/>
                  </a:lnTo>
                  <a:lnTo>
                    <a:pt x="36078" y="199408"/>
                  </a:lnTo>
                  <a:lnTo>
                    <a:pt x="58423" y="206823"/>
                  </a:lnTo>
                  <a:lnTo>
                    <a:pt x="68593" y="206461"/>
                  </a:lnTo>
                  <a:lnTo>
                    <a:pt x="86132" y="199819"/>
                  </a:lnTo>
                  <a:lnTo>
                    <a:pt x="109160" y="177337"/>
                  </a:lnTo>
                  <a:lnTo>
                    <a:pt x="141856" y="119689"/>
                  </a:lnTo>
                  <a:lnTo>
                    <a:pt x="146442" y="108597"/>
                  </a:lnTo>
                  <a:lnTo>
                    <a:pt x="149499" y="105882"/>
                  </a:lnTo>
                  <a:lnTo>
                    <a:pt x="151537" y="108751"/>
                  </a:lnTo>
                  <a:lnTo>
                    <a:pt x="160398" y="141388"/>
                  </a:lnTo>
                  <a:lnTo>
                    <a:pt x="175618" y="165743"/>
                  </a:lnTo>
                  <a:lnTo>
                    <a:pt x="202340" y="198924"/>
                  </a:lnTo>
                  <a:lnTo>
                    <a:pt x="208256" y="212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74796" y="2402692"/>
              <a:ext cx="136699" cy="210458"/>
            </a:xfrm>
            <a:custGeom>
              <a:avLst/>
              <a:gdLst/>
              <a:ahLst/>
              <a:cxnLst/>
              <a:rect l="0" t="0" r="0" b="0"/>
              <a:pathLst>
                <a:path w="136699" h="210458">
                  <a:moveTo>
                    <a:pt x="125991" y="8334"/>
                  </a:moveTo>
                  <a:lnTo>
                    <a:pt x="88513" y="0"/>
                  </a:lnTo>
                  <a:lnTo>
                    <a:pt x="63711" y="1120"/>
                  </a:lnTo>
                  <a:lnTo>
                    <a:pt x="37090" y="9417"/>
                  </a:lnTo>
                  <a:lnTo>
                    <a:pt x="15900" y="24023"/>
                  </a:lnTo>
                  <a:lnTo>
                    <a:pt x="6973" y="32831"/>
                  </a:lnTo>
                  <a:lnTo>
                    <a:pt x="2192" y="42213"/>
                  </a:lnTo>
                  <a:lnTo>
                    <a:pt x="0" y="61995"/>
                  </a:lnTo>
                  <a:lnTo>
                    <a:pt x="3392" y="69844"/>
                  </a:lnTo>
                  <a:lnTo>
                    <a:pt x="24935" y="87650"/>
                  </a:lnTo>
                  <a:lnTo>
                    <a:pt x="84248" y="120606"/>
                  </a:lnTo>
                  <a:lnTo>
                    <a:pt x="130979" y="152681"/>
                  </a:lnTo>
                  <a:lnTo>
                    <a:pt x="135166" y="161887"/>
                  </a:lnTo>
                  <a:lnTo>
                    <a:pt x="136698" y="184594"/>
                  </a:lnTo>
                  <a:lnTo>
                    <a:pt x="131959" y="193691"/>
                  </a:lnTo>
                  <a:lnTo>
                    <a:pt x="114216" y="206918"/>
                  </a:lnTo>
                  <a:lnTo>
                    <a:pt x="93851" y="210457"/>
                  </a:lnTo>
                  <a:lnTo>
                    <a:pt x="46593" y="203197"/>
                  </a:lnTo>
                  <a:lnTo>
                    <a:pt x="10178" y="187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80452" y="2421554"/>
              <a:ext cx="160223" cy="200789"/>
            </a:xfrm>
            <a:custGeom>
              <a:avLst/>
              <a:gdLst/>
              <a:ahLst/>
              <a:cxnLst/>
              <a:rect l="0" t="0" r="0" b="0"/>
              <a:pathLst>
                <a:path w="160223" h="200789">
                  <a:moveTo>
                    <a:pt x="15092" y="42114"/>
                  </a:moveTo>
                  <a:lnTo>
                    <a:pt x="437" y="86077"/>
                  </a:lnTo>
                  <a:lnTo>
                    <a:pt x="0" y="106107"/>
                  </a:lnTo>
                  <a:lnTo>
                    <a:pt x="9251" y="147561"/>
                  </a:lnTo>
                  <a:lnTo>
                    <a:pt x="24539" y="179033"/>
                  </a:lnTo>
                  <a:lnTo>
                    <a:pt x="43468" y="193824"/>
                  </a:lnTo>
                  <a:lnTo>
                    <a:pt x="55066" y="199406"/>
                  </a:lnTo>
                  <a:lnTo>
                    <a:pt x="65138" y="200788"/>
                  </a:lnTo>
                  <a:lnTo>
                    <a:pt x="82568" y="196084"/>
                  </a:lnTo>
                  <a:lnTo>
                    <a:pt x="105534" y="180281"/>
                  </a:lnTo>
                  <a:lnTo>
                    <a:pt x="133086" y="145576"/>
                  </a:lnTo>
                  <a:lnTo>
                    <a:pt x="154835" y="94516"/>
                  </a:lnTo>
                  <a:lnTo>
                    <a:pt x="160222" y="57511"/>
                  </a:lnTo>
                  <a:lnTo>
                    <a:pt x="1519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22470" y="2411026"/>
              <a:ext cx="120515" cy="244229"/>
            </a:xfrm>
            <a:custGeom>
              <a:avLst/>
              <a:gdLst/>
              <a:ahLst/>
              <a:cxnLst/>
              <a:rect l="0" t="0" r="0" b="0"/>
              <a:pathLst>
                <a:path w="120515" h="244229">
                  <a:moveTo>
                    <a:pt x="4701" y="115813"/>
                  </a:moveTo>
                  <a:lnTo>
                    <a:pt x="19355" y="174430"/>
                  </a:lnTo>
                  <a:lnTo>
                    <a:pt x="36367" y="231027"/>
                  </a:lnTo>
                  <a:lnTo>
                    <a:pt x="41001" y="244228"/>
                  </a:lnTo>
                  <a:lnTo>
                    <a:pt x="28449" y="190123"/>
                  </a:lnTo>
                  <a:lnTo>
                    <a:pt x="11612" y="128039"/>
                  </a:lnTo>
                  <a:lnTo>
                    <a:pt x="0" y="84563"/>
                  </a:lnTo>
                  <a:lnTo>
                    <a:pt x="1832" y="63320"/>
                  </a:lnTo>
                  <a:lnTo>
                    <a:pt x="9665" y="45299"/>
                  </a:lnTo>
                  <a:lnTo>
                    <a:pt x="22115" y="29491"/>
                  </a:lnTo>
                  <a:lnTo>
                    <a:pt x="39346" y="14667"/>
                  </a:lnTo>
                  <a:lnTo>
                    <a:pt x="61823" y="6518"/>
                  </a:lnTo>
                  <a:lnTo>
                    <a:pt x="1205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379855" y="2004915"/>
            <a:ext cx="2781860" cy="879894"/>
            <a:chOff x="4379855" y="2004915"/>
            <a:chExt cx="2781860" cy="879894"/>
          </a:xfrm>
        </p:grpSpPr>
        <p:sp>
          <p:nvSpPr>
            <p:cNvPr id="33" name="Freeform 32"/>
            <p:cNvSpPr/>
            <p:nvPr/>
          </p:nvSpPr>
          <p:spPr>
            <a:xfrm>
              <a:off x="4390383" y="2411026"/>
              <a:ext cx="15551" cy="189513"/>
            </a:xfrm>
            <a:custGeom>
              <a:avLst/>
              <a:gdLst/>
              <a:ahLst/>
              <a:cxnLst/>
              <a:rect l="0" t="0" r="0" b="0"/>
              <a:pathLst>
                <a:path w="15551" h="189513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5550" y="164451"/>
                  </a:lnTo>
                  <a:lnTo>
                    <a:pt x="10528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79855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85140" y="2367305"/>
              <a:ext cx="196627" cy="222706"/>
            </a:xfrm>
            <a:custGeom>
              <a:avLst/>
              <a:gdLst/>
              <a:ahLst/>
              <a:cxnLst/>
              <a:rect l="0" t="0" r="0" b="0"/>
              <a:pathLst>
                <a:path w="196627" h="222706">
                  <a:moveTo>
                    <a:pt x="0" y="64777"/>
                  </a:moveTo>
                  <a:lnTo>
                    <a:pt x="17958" y="125888"/>
                  </a:lnTo>
                  <a:lnTo>
                    <a:pt x="36300" y="183920"/>
                  </a:lnTo>
                  <a:lnTo>
                    <a:pt x="26848" y="155813"/>
                  </a:lnTo>
                  <a:lnTo>
                    <a:pt x="30152" y="94949"/>
                  </a:lnTo>
                  <a:lnTo>
                    <a:pt x="33288" y="68828"/>
                  </a:lnTo>
                  <a:lnTo>
                    <a:pt x="48207" y="35562"/>
                  </a:lnTo>
                  <a:lnTo>
                    <a:pt x="60810" y="18258"/>
                  </a:lnTo>
                  <a:lnTo>
                    <a:pt x="86648" y="951"/>
                  </a:lnTo>
                  <a:lnTo>
                    <a:pt x="96369" y="0"/>
                  </a:lnTo>
                  <a:lnTo>
                    <a:pt x="116530" y="5182"/>
                  </a:lnTo>
                  <a:lnTo>
                    <a:pt x="142022" y="21253"/>
                  </a:lnTo>
                  <a:lnTo>
                    <a:pt x="164393" y="46422"/>
                  </a:lnTo>
                  <a:lnTo>
                    <a:pt x="184507" y="87538"/>
                  </a:lnTo>
                  <a:lnTo>
                    <a:pt x="196626" y="142626"/>
                  </a:lnTo>
                  <a:lnTo>
                    <a:pt x="195909" y="186110"/>
                  </a:lnTo>
                  <a:lnTo>
                    <a:pt x="189513" y="222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22010" y="2393552"/>
              <a:ext cx="355035" cy="491257"/>
            </a:xfrm>
            <a:custGeom>
              <a:avLst/>
              <a:gdLst/>
              <a:ahLst/>
              <a:cxnLst/>
              <a:rect l="0" t="0" r="0" b="0"/>
              <a:pathLst>
                <a:path w="355035" h="491257">
                  <a:moveTo>
                    <a:pt x="284269" y="80645"/>
                  </a:moveTo>
                  <a:lnTo>
                    <a:pt x="289859" y="63877"/>
                  </a:lnTo>
                  <a:lnTo>
                    <a:pt x="287745" y="31093"/>
                  </a:lnTo>
                  <a:lnTo>
                    <a:pt x="281907" y="21874"/>
                  </a:lnTo>
                  <a:lnTo>
                    <a:pt x="262942" y="8511"/>
                  </a:lnTo>
                  <a:lnTo>
                    <a:pt x="220368" y="0"/>
                  </a:lnTo>
                  <a:lnTo>
                    <a:pt x="181888" y="3067"/>
                  </a:lnTo>
                  <a:lnTo>
                    <a:pt x="162337" y="14580"/>
                  </a:lnTo>
                  <a:lnTo>
                    <a:pt x="147019" y="31395"/>
                  </a:lnTo>
                  <a:lnTo>
                    <a:pt x="136312" y="50567"/>
                  </a:lnTo>
                  <a:lnTo>
                    <a:pt x="129296" y="86681"/>
                  </a:lnTo>
                  <a:lnTo>
                    <a:pt x="132806" y="121427"/>
                  </a:lnTo>
                  <a:lnTo>
                    <a:pt x="144423" y="140104"/>
                  </a:lnTo>
                  <a:lnTo>
                    <a:pt x="161284" y="155034"/>
                  </a:lnTo>
                  <a:lnTo>
                    <a:pt x="180476" y="165569"/>
                  </a:lnTo>
                  <a:lnTo>
                    <a:pt x="203824" y="167912"/>
                  </a:lnTo>
                  <a:lnTo>
                    <a:pt x="251351" y="159884"/>
                  </a:lnTo>
                  <a:lnTo>
                    <a:pt x="278285" y="144807"/>
                  </a:lnTo>
                  <a:lnTo>
                    <a:pt x="301084" y="119933"/>
                  </a:lnTo>
                  <a:lnTo>
                    <a:pt x="307177" y="117365"/>
                  </a:lnTo>
                  <a:lnTo>
                    <a:pt x="312410" y="119163"/>
                  </a:lnTo>
                  <a:lnTo>
                    <a:pt x="321343" y="130519"/>
                  </a:lnTo>
                  <a:lnTo>
                    <a:pt x="329212" y="147265"/>
                  </a:lnTo>
                  <a:lnTo>
                    <a:pt x="336561" y="201082"/>
                  </a:lnTo>
                  <a:lnTo>
                    <a:pt x="348064" y="257293"/>
                  </a:lnTo>
                  <a:lnTo>
                    <a:pt x="355034" y="308460"/>
                  </a:lnTo>
                  <a:lnTo>
                    <a:pt x="354325" y="338653"/>
                  </a:lnTo>
                  <a:lnTo>
                    <a:pt x="346211" y="367670"/>
                  </a:lnTo>
                  <a:lnTo>
                    <a:pt x="331686" y="389926"/>
                  </a:lnTo>
                  <a:lnTo>
                    <a:pt x="300658" y="415609"/>
                  </a:lnTo>
                  <a:lnTo>
                    <a:pt x="272836" y="429559"/>
                  </a:lnTo>
                  <a:lnTo>
                    <a:pt x="218881" y="443989"/>
                  </a:lnTo>
                  <a:lnTo>
                    <a:pt x="165329" y="455674"/>
                  </a:lnTo>
                  <a:lnTo>
                    <a:pt x="112418" y="466545"/>
                  </a:lnTo>
                  <a:lnTo>
                    <a:pt x="60865" y="477175"/>
                  </a:lnTo>
                  <a:lnTo>
                    <a:pt x="0" y="491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85347" y="2004915"/>
              <a:ext cx="347441" cy="574567"/>
            </a:xfrm>
            <a:custGeom>
              <a:avLst/>
              <a:gdLst/>
              <a:ahLst/>
              <a:cxnLst/>
              <a:rect l="0" t="0" r="0" b="0"/>
              <a:pathLst>
                <a:path w="347441" h="574567">
                  <a:moveTo>
                    <a:pt x="0" y="574566"/>
                  </a:moveTo>
                  <a:lnTo>
                    <a:pt x="19128" y="518352"/>
                  </a:lnTo>
                  <a:lnTo>
                    <a:pt x="43119" y="456661"/>
                  </a:lnTo>
                  <a:lnTo>
                    <a:pt x="60349" y="402371"/>
                  </a:lnTo>
                  <a:lnTo>
                    <a:pt x="72864" y="351190"/>
                  </a:lnTo>
                  <a:lnTo>
                    <a:pt x="83980" y="301320"/>
                  </a:lnTo>
                  <a:lnTo>
                    <a:pt x="91137" y="257762"/>
                  </a:lnTo>
                  <a:lnTo>
                    <a:pt x="98217" y="211106"/>
                  </a:lnTo>
                  <a:lnTo>
                    <a:pt x="105263" y="166194"/>
                  </a:lnTo>
                  <a:lnTo>
                    <a:pt x="115807" y="104567"/>
                  </a:lnTo>
                  <a:lnTo>
                    <a:pt x="126340" y="52382"/>
                  </a:lnTo>
                  <a:lnTo>
                    <a:pt x="134530" y="24290"/>
                  </a:lnTo>
                  <a:lnTo>
                    <a:pt x="145969" y="4006"/>
                  </a:lnTo>
                  <a:lnTo>
                    <a:pt x="154634" y="0"/>
                  </a:lnTo>
                  <a:lnTo>
                    <a:pt x="176741" y="1789"/>
                  </a:lnTo>
                  <a:lnTo>
                    <a:pt x="195925" y="13503"/>
                  </a:lnTo>
                  <a:lnTo>
                    <a:pt x="211080" y="30407"/>
                  </a:lnTo>
                  <a:lnTo>
                    <a:pt x="238074" y="90547"/>
                  </a:lnTo>
                  <a:lnTo>
                    <a:pt x="256118" y="148526"/>
                  </a:lnTo>
                  <a:lnTo>
                    <a:pt x="277452" y="201808"/>
                  </a:lnTo>
                  <a:lnTo>
                    <a:pt x="297872" y="263740"/>
                  </a:lnTo>
                  <a:lnTo>
                    <a:pt x="315797" y="324278"/>
                  </a:lnTo>
                  <a:lnTo>
                    <a:pt x="326366" y="370945"/>
                  </a:lnTo>
                  <a:lnTo>
                    <a:pt x="333787" y="426107"/>
                  </a:lnTo>
                  <a:lnTo>
                    <a:pt x="341884" y="485969"/>
                  </a:lnTo>
                  <a:lnTo>
                    <a:pt x="346709" y="541380"/>
                  </a:lnTo>
                  <a:lnTo>
                    <a:pt x="347440" y="553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59046" y="2391432"/>
              <a:ext cx="189514" cy="30123"/>
            </a:xfrm>
            <a:custGeom>
              <a:avLst/>
              <a:gdLst/>
              <a:ahLst/>
              <a:cxnLst/>
              <a:rect l="0" t="0" r="0" b="0"/>
              <a:pathLst>
                <a:path w="189514" h="30123">
                  <a:moveTo>
                    <a:pt x="189513" y="9065"/>
                  </a:moveTo>
                  <a:lnTo>
                    <a:pt x="130897" y="0"/>
                  </a:lnTo>
                  <a:lnTo>
                    <a:pt x="77892" y="7231"/>
                  </a:lnTo>
                  <a:lnTo>
                    <a:pt x="14406" y="25590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08682" y="2352801"/>
              <a:ext cx="236949" cy="216153"/>
            </a:xfrm>
            <a:custGeom>
              <a:avLst/>
              <a:gdLst/>
              <a:ahLst/>
              <a:cxnLst/>
              <a:rect l="0" t="0" r="0" b="0"/>
              <a:pathLst>
                <a:path w="236949" h="216153">
                  <a:moveTo>
                    <a:pt x="8333" y="58225"/>
                  </a:moveTo>
                  <a:lnTo>
                    <a:pt x="0" y="95703"/>
                  </a:lnTo>
                  <a:lnTo>
                    <a:pt x="1575" y="130550"/>
                  </a:lnTo>
                  <a:lnTo>
                    <a:pt x="7444" y="190668"/>
                  </a:lnTo>
                  <a:lnTo>
                    <a:pt x="7740" y="189804"/>
                  </a:lnTo>
                  <a:lnTo>
                    <a:pt x="16614" y="129611"/>
                  </a:lnTo>
                  <a:lnTo>
                    <a:pt x="24007" y="75315"/>
                  </a:lnTo>
                  <a:lnTo>
                    <a:pt x="33384" y="39112"/>
                  </a:lnTo>
                  <a:lnTo>
                    <a:pt x="46373" y="20094"/>
                  </a:lnTo>
                  <a:lnTo>
                    <a:pt x="54750" y="11747"/>
                  </a:lnTo>
                  <a:lnTo>
                    <a:pt x="76536" y="2473"/>
                  </a:lnTo>
                  <a:lnTo>
                    <a:pt x="88897" y="0"/>
                  </a:lnTo>
                  <a:lnTo>
                    <a:pt x="115109" y="3491"/>
                  </a:lnTo>
                  <a:lnTo>
                    <a:pt x="164476" y="24796"/>
                  </a:lnTo>
                  <a:lnTo>
                    <a:pt x="191728" y="50269"/>
                  </a:lnTo>
                  <a:lnTo>
                    <a:pt x="220728" y="98724"/>
                  </a:lnTo>
                  <a:lnTo>
                    <a:pt x="233742" y="139504"/>
                  </a:lnTo>
                  <a:lnTo>
                    <a:pt x="236948" y="178884"/>
                  </a:lnTo>
                  <a:lnTo>
                    <a:pt x="229432" y="216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43357" y="2356114"/>
              <a:ext cx="368335" cy="507638"/>
            </a:xfrm>
            <a:custGeom>
              <a:avLst/>
              <a:gdLst/>
              <a:ahLst/>
              <a:cxnLst/>
              <a:rect l="0" t="0" r="0" b="0"/>
              <a:pathLst>
                <a:path w="368335" h="507638">
                  <a:moveTo>
                    <a:pt x="336912" y="139139"/>
                  </a:moveTo>
                  <a:lnTo>
                    <a:pt x="351566" y="95177"/>
                  </a:lnTo>
                  <a:lnTo>
                    <a:pt x="350483" y="59303"/>
                  </a:lnTo>
                  <a:lnTo>
                    <a:pt x="337164" y="24627"/>
                  </a:lnTo>
                  <a:lnTo>
                    <a:pt x="318697" y="9086"/>
                  </a:lnTo>
                  <a:lnTo>
                    <a:pt x="307221" y="3304"/>
                  </a:lnTo>
                  <a:lnTo>
                    <a:pt x="278873" y="0"/>
                  </a:lnTo>
                  <a:lnTo>
                    <a:pt x="218603" y="7410"/>
                  </a:lnTo>
                  <a:lnTo>
                    <a:pt x="193083" y="19762"/>
                  </a:lnTo>
                  <a:lnTo>
                    <a:pt x="181364" y="27969"/>
                  </a:lnTo>
                  <a:lnTo>
                    <a:pt x="165225" y="49566"/>
                  </a:lnTo>
                  <a:lnTo>
                    <a:pt x="145331" y="95970"/>
                  </a:lnTo>
                  <a:lnTo>
                    <a:pt x="143751" y="120733"/>
                  </a:lnTo>
                  <a:lnTo>
                    <a:pt x="148117" y="144997"/>
                  </a:lnTo>
                  <a:lnTo>
                    <a:pt x="157857" y="163580"/>
                  </a:lnTo>
                  <a:lnTo>
                    <a:pt x="173104" y="176518"/>
                  </a:lnTo>
                  <a:lnTo>
                    <a:pt x="182083" y="181606"/>
                  </a:lnTo>
                  <a:lnTo>
                    <a:pt x="222667" y="188767"/>
                  </a:lnTo>
                  <a:lnTo>
                    <a:pt x="260558" y="185299"/>
                  </a:lnTo>
                  <a:lnTo>
                    <a:pt x="279970" y="176812"/>
                  </a:lnTo>
                  <a:lnTo>
                    <a:pt x="333151" y="131861"/>
                  </a:lnTo>
                  <a:lnTo>
                    <a:pt x="340254" y="129607"/>
                  </a:lnTo>
                  <a:lnTo>
                    <a:pt x="347329" y="130445"/>
                  </a:lnTo>
                  <a:lnTo>
                    <a:pt x="354385" y="133343"/>
                  </a:lnTo>
                  <a:lnTo>
                    <a:pt x="359089" y="141125"/>
                  </a:lnTo>
                  <a:lnTo>
                    <a:pt x="366640" y="195640"/>
                  </a:lnTo>
                  <a:lnTo>
                    <a:pt x="367947" y="248687"/>
                  </a:lnTo>
                  <a:lnTo>
                    <a:pt x="368334" y="305739"/>
                  </a:lnTo>
                  <a:lnTo>
                    <a:pt x="365330" y="359688"/>
                  </a:lnTo>
                  <a:lnTo>
                    <a:pt x="353911" y="406478"/>
                  </a:lnTo>
                  <a:lnTo>
                    <a:pt x="348245" y="419141"/>
                  </a:lnTo>
                  <a:lnTo>
                    <a:pt x="329471" y="439449"/>
                  </a:lnTo>
                  <a:lnTo>
                    <a:pt x="304359" y="455105"/>
                  </a:lnTo>
                  <a:lnTo>
                    <a:pt x="246817" y="474687"/>
                  </a:lnTo>
                  <a:lnTo>
                    <a:pt x="202592" y="483056"/>
                  </a:lnTo>
                  <a:lnTo>
                    <a:pt x="145035" y="488655"/>
                  </a:lnTo>
                  <a:lnTo>
                    <a:pt x="86648" y="494604"/>
                  </a:lnTo>
                  <a:lnTo>
                    <a:pt x="25695" y="502203"/>
                  </a:lnTo>
                  <a:lnTo>
                    <a:pt x="0" y="507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06611" y="2137285"/>
              <a:ext cx="21059" cy="473783"/>
            </a:xfrm>
            <a:custGeom>
              <a:avLst/>
              <a:gdLst/>
              <a:ahLst/>
              <a:cxnLst/>
              <a:rect l="0" t="0" r="0" b="0"/>
              <a:pathLst>
                <a:path w="21059" h="473783">
                  <a:moveTo>
                    <a:pt x="21058" y="0"/>
                  </a:moveTo>
                  <a:lnTo>
                    <a:pt x="6403" y="58616"/>
                  </a:lnTo>
                  <a:lnTo>
                    <a:pt x="1897" y="110174"/>
                  </a:lnTo>
                  <a:lnTo>
                    <a:pt x="562" y="158726"/>
                  </a:lnTo>
                  <a:lnTo>
                    <a:pt x="167" y="213926"/>
                  </a:lnTo>
                  <a:lnTo>
                    <a:pt x="49" y="263557"/>
                  </a:lnTo>
                  <a:lnTo>
                    <a:pt x="15" y="324665"/>
                  </a:lnTo>
                  <a:lnTo>
                    <a:pt x="7238" y="386225"/>
                  </a:lnTo>
                  <a:lnTo>
                    <a:pt x="6759" y="439112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38197" y="2375548"/>
              <a:ext cx="205786" cy="267106"/>
            </a:xfrm>
            <a:custGeom>
              <a:avLst/>
              <a:gdLst/>
              <a:ahLst/>
              <a:cxnLst/>
              <a:rect l="0" t="0" r="0" b="0"/>
              <a:pathLst>
                <a:path w="205786" h="267106">
                  <a:moveTo>
                    <a:pt x="0" y="172348"/>
                  </a:moveTo>
                  <a:lnTo>
                    <a:pt x="17981" y="156707"/>
                  </a:lnTo>
                  <a:lnTo>
                    <a:pt x="34897" y="148629"/>
                  </a:lnTo>
                  <a:lnTo>
                    <a:pt x="92997" y="138679"/>
                  </a:lnTo>
                  <a:lnTo>
                    <a:pt x="147167" y="122940"/>
                  </a:lnTo>
                  <a:lnTo>
                    <a:pt x="168353" y="116074"/>
                  </a:lnTo>
                  <a:lnTo>
                    <a:pt x="186348" y="102884"/>
                  </a:lnTo>
                  <a:lnTo>
                    <a:pt x="194422" y="94453"/>
                  </a:lnTo>
                  <a:lnTo>
                    <a:pt x="203393" y="72607"/>
                  </a:lnTo>
                  <a:lnTo>
                    <a:pt x="205785" y="60231"/>
                  </a:lnTo>
                  <a:lnTo>
                    <a:pt x="202204" y="40240"/>
                  </a:lnTo>
                  <a:lnTo>
                    <a:pt x="197974" y="31633"/>
                  </a:lnTo>
                  <a:lnTo>
                    <a:pt x="183915" y="18951"/>
                  </a:lnTo>
                  <a:lnTo>
                    <a:pt x="146293" y="1277"/>
                  </a:lnTo>
                  <a:lnTo>
                    <a:pt x="122731" y="0"/>
                  </a:lnTo>
                  <a:lnTo>
                    <a:pt x="97831" y="4502"/>
                  </a:lnTo>
                  <a:lnTo>
                    <a:pt x="75066" y="14302"/>
                  </a:lnTo>
                  <a:lnTo>
                    <a:pt x="56369" y="32695"/>
                  </a:lnTo>
                  <a:lnTo>
                    <a:pt x="35809" y="69358"/>
                  </a:lnTo>
                  <a:lnTo>
                    <a:pt x="25427" y="109857"/>
                  </a:lnTo>
                  <a:lnTo>
                    <a:pt x="25471" y="151492"/>
                  </a:lnTo>
                  <a:lnTo>
                    <a:pt x="31207" y="178287"/>
                  </a:lnTo>
                  <a:lnTo>
                    <a:pt x="47591" y="211932"/>
                  </a:lnTo>
                  <a:lnTo>
                    <a:pt x="60535" y="229325"/>
                  </a:lnTo>
                  <a:lnTo>
                    <a:pt x="92156" y="252271"/>
                  </a:lnTo>
                  <a:lnTo>
                    <a:pt x="136749" y="262709"/>
                  </a:lnTo>
                  <a:lnTo>
                    <a:pt x="189513" y="267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51039" y="2359847"/>
              <a:ext cx="310676" cy="337899"/>
            </a:xfrm>
            <a:custGeom>
              <a:avLst/>
              <a:gdLst/>
              <a:ahLst/>
              <a:cxnLst/>
              <a:rect l="0" t="0" r="0" b="0"/>
              <a:pathLst>
                <a:path w="310676" h="337899">
                  <a:moveTo>
                    <a:pt x="224111" y="9064"/>
                  </a:moveTo>
                  <a:lnTo>
                    <a:pt x="165494" y="0"/>
                  </a:lnTo>
                  <a:lnTo>
                    <a:pt x="111320" y="7230"/>
                  </a:lnTo>
                  <a:lnTo>
                    <a:pt x="58678" y="23043"/>
                  </a:lnTo>
                  <a:lnTo>
                    <a:pt x="37111" y="36334"/>
                  </a:lnTo>
                  <a:lnTo>
                    <a:pt x="12986" y="63548"/>
                  </a:lnTo>
                  <a:lnTo>
                    <a:pt x="2376" y="83582"/>
                  </a:lnTo>
                  <a:lnTo>
                    <a:pt x="0" y="110424"/>
                  </a:lnTo>
                  <a:lnTo>
                    <a:pt x="1004" y="125770"/>
                  </a:lnTo>
                  <a:lnTo>
                    <a:pt x="6353" y="137171"/>
                  </a:lnTo>
                  <a:lnTo>
                    <a:pt x="24774" y="152958"/>
                  </a:lnTo>
                  <a:lnTo>
                    <a:pt x="83134" y="165390"/>
                  </a:lnTo>
                  <a:lnTo>
                    <a:pt x="133727" y="173406"/>
                  </a:lnTo>
                  <a:lnTo>
                    <a:pt x="184592" y="177471"/>
                  </a:lnTo>
                  <a:lnTo>
                    <a:pt x="227480" y="186735"/>
                  </a:lnTo>
                  <a:lnTo>
                    <a:pt x="257214" y="204947"/>
                  </a:lnTo>
                  <a:lnTo>
                    <a:pt x="285392" y="232050"/>
                  </a:lnTo>
                  <a:lnTo>
                    <a:pt x="310675" y="283054"/>
                  </a:lnTo>
                  <a:lnTo>
                    <a:pt x="309896" y="293500"/>
                  </a:lnTo>
                  <a:lnTo>
                    <a:pt x="299673" y="314464"/>
                  </a:lnTo>
                  <a:lnTo>
                    <a:pt x="283430" y="329242"/>
                  </a:lnTo>
                  <a:lnTo>
                    <a:pt x="274185" y="334820"/>
                  </a:lnTo>
                  <a:lnTo>
                    <a:pt x="248316" y="337898"/>
                  </a:lnTo>
                  <a:lnTo>
                    <a:pt x="200867" y="336174"/>
                  </a:lnTo>
                  <a:lnTo>
                    <a:pt x="146644" y="335663"/>
                  </a:lnTo>
                  <a:lnTo>
                    <a:pt x="95483" y="332392"/>
                  </a:lnTo>
                  <a:lnTo>
                    <a:pt x="55655" y="324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15854" y="231626"/>
            <a:ext cx="4232458" cy="619680"/>
            <a:chOff x="315854" y="231626"/>
            <a:chExt cx="4232458" cy="619680"/>
          </a:xfrm>
        </p:grpSpPr>
        <p:sp>
          <p:nvSpPr>
            <p:cNvPr id="2" name="Freeform 1"/>
            <p:cNvSpPr/>
            <p:nvPr/>
          </p:nvSpPr>
          <p:spPr>
            <a:xfrm>
              <a:off x="315854" y="231626"/>
              <a:ext cx="400084" cy="526506"/>
            </a:xfrm>
            <a:custGeom>
              <a:avLst/>
              <a:gdLst/>
              <a:ahLst/>
              <a:cxnLst/>
              <a:rect l="0" t="0" r="0" b="0"/>
              <a:pathLst>
                <a:path w="400084" h="526506">
                  <a:moveTo>
                    <a:pt x="0" y="21057"/>
                  </a:moveTo>
                  <a:lnTo>
                    <a:pt x="35917" y="77272"/>
                  </a:lnTo>
                  <a:lnTo>
                    <a:pt x="66453" y="135843"/>
                  </a:lnTo>
                  <a:lnTo>
                    <a:pt x="89490" y="178680"/>
                  </a:lnTo>
                  <a:lnTo>
                    <a:pt x="113344" y="240666"/>
                  </a:lnTo>
                  <a:lnTo>
                    <a:pt x="139416" y="302000"/>
                  </a:lnTo>
                  <a:lnTo>
                    <a:pt x="160164" y="362988"/>
                  </a:lnTo>
                  <a:lnTo>
                    <a:pt x="186446" y="420702"/>
                  </a:lnTo>
                  <a:lnTo>
                    <a:pt x="212824" y="482867"/>
                  </a:lnTo>
                  <a:lnTo>
                    <a:pt x="239092" y="520551"/>
                  </a:lnTo>
                  <a:lnTo>
                    <a:pt x="247132" y="524849"/>
                  </a:lnTo>
                  <a:lnTo>
                    <a:pt x="265424" y="526505"/>
                  </a:lnTo>
                  <a:lnTo>
                    <a:pt x="272876" y="520629"/>
                  </a:lnTo>
                  <a:lnTo>
                    <a:pt x="288953" y="485583"/>
                  </a:lnTo>
                  <a:lnTo>
                    <a:pt x="298786" y="446214"/>
                  </a:lnTo>
                  <a:lnTo>
                    <a:pt x="299052" y="394638"/>
                  </a:lnTo>
                  <a:lnTo>
                    <a:pt x="309677" y="339996"/>
                  </a:lnTo>
                  <a:lnTo>
                    <a:pt x="326494" y="278437"/>
                  </a:lnTo>
                  <a:lnTo>
                    <a:pt x="340444" y="224106"/>
                  </a:lnTo>
                  <a:lnTo>
                    <a:pt x="357972" y="162613"/>
                  </a:lnTo>
                  <a:lnTo>
                    <a:pt x="365379" y="114083"/>
                  </a:lnTo>
                  <a:lnTo>
                    <a:pt x="373471" y="50871"/>
                  </a:lnTo>
                  <a:lnTo>
                    <a:pt x="4000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3361" y="494554"/>
              <a:ext cx="182619" cy="214581"/>
            </a:xfrm>
            <a:custGeom>
              <a:avLst/>
              <a:gdLst/>
              <a:ahLst/>
              <a:cxnLst/>
              <a:rect l="0" t="0" r="0" b="0"/>
              <a:pathLst>
                <a:path w="182619" h="214581">
                  <a:moveTo>
                    <a:pt x="45747" y="95041"/>
                  </a:moveTo>
                  <a:lnTo>
                    <a:pt x="83225" y="86708"/>
                  </a:lnTo>
                  <a:lnTo>
                    <a:pt x="129060" y="79357"/>
                  </a:lnTo>
                  <a:lnTo>
                    <a:pt x="147506" y="67014"/>
                  </a:lnTo>
                  <a:lnTo>
                    <a:pt x="155700" y="58809"/>
                  </a:lnTo>
                  <a:lnTo>
                    <a:pt x="159993" y="49829"/>
                  </a:lnTo>
                  <a:lnTo>
                    <a:pt x="161644" y="30493"/>
                  </a:lnTo>
                  <a:lnTo>
                    <a:pt x="158107" y="21594"/>
                  </a:lnTo>
                  <a:lnTo>
                    <a:pt x="144818" y="5466"/>
                  </a:lnTo>
                  <a:lnTo>
                    <a:pt x="136361" y="1399"/>
                  </a:lnTo>
                  <a:lnTo>
                    <a:pt x="117606" y="0"/>
                  </a:lnTo>
                  <a:lnTo>
                    <a:pt x="62498" y="9804"/>
                  </a:lnTo>
                  <a:lnTo>
                    <a:pt x="37984" y="20503"/>
                  </a:lnTo>
                  <a:lnTo>
                    <a:pt x="21630" y="36177"/>
                  </a:lnTo>
                  <a:lnTo>
                    <a:pt x="1599" y="74835"/>
                  </a:lnTo>
                  <a:lnTo>
                    <a:pt x="0" y="98539"/>
                  </a:lnTo>
                  <a:lnTo>
                    <a:pt x="8505" y="146295"/>
                  </a:lnTo>
                  <a:lnTo>
                    <a:pt x="23664" y="178858"/>
                  </a:lnTo>
                  <a:lnTo>
                    <a:pt x="39442" y="193904"/>
                  </a:lnTo>
                  <a:lnTo>
                    <a:pt x="78167" y="213096"/>
                  </a:lnTo>
                  <a:lnTo>
                    <a:pt x="98761" y="214580"/>
                  </a:lnTo>
                  <a:lnTo>
                    <a:pt x="149911" y="202940"/>
                  </a:lnTo>
                  <a:lnTo>
                    <a:pt x="182618" y="189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02181" y="536953"/>
              <a:ext cx="113840" cy="172075"/>
            </a:xfrm>
            <a:custGeom>
              <a:avLst/>
              <a:gdLst/>
              <a:ahLst/>
              <a:cxnLst/>
              <a:rect l="0" t="0" r="0" b="0"/>
              <a:pathLst>
                <a:path w="113840" h="172075">
                  <a:moveTo>
                    <a:pt x="8554" y="63171"/>
                  </a:moveTo>
                  <a:lnTo>
                    <a:pt x="2965" y="79938"/>
                  </a:lnTo>
                  <a:lnTo>
                    <a:pt x="3341" y="97529"/>
                  </a:lnTo>
                  <a:lnTo>
                    <a:pt x="19550" y="158171"/>
                  </a:lnTo>
                  <a:lnTo>
                    <a:pt x="23970" y="172074"/>
                  </a:lnTo>
                  <a:lnTo>
                    <a:pt x="4688" y="114722"/>
                  </a:lnTo>
                  <a:lnTo>
                    <a:pt x="0" y="78315"/>
                  </a:lnTo>
                  <a:lnTo>
                    <a:pt x="5142" y="54694"/>
                  </a:lnTo>
                  <a:lnTo>
                    <a:pt x="9789" y="43482"/>
                  </a:lnTo>
                  <a:lnTo>
                    <a:pt x="17566" y="36007"/>
                  </a:lnTo>
                  <a:lnTo>
                    <a:pt x="80797" y="13964"/>
                  </a:lnTo>
                  <a:lnTo>
                    <a:pt x="1138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2362" y="294797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32021"/>
                  </a:lnTo>
                  <a:lnTo>
                    <a:pt x="3120" y="291796"/>
                  </a:lnTo>
                  <a:lnTo>
                    <a:pt x="8334" y="346551"/>
                  </a:lnTo>
                  <a:lnTo>
                    <a:pt x="9878" y="387342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463253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39" y="0"/>
                  </a:lnTo>
                  <a:lnTo>
                    <a:pt x="102508" y="0"/>
                  </a:lnTo>
                  <a:lnTo>
                    <a:pt x="469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0290" y="558010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11178" y="16768"/>
                  </a:lnTo>
                  <a:lnTo>
                    <a:pt x="22876" y="72326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0290" y="4211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55278" y="513123"/>
              <a:ext cx="129282" cy="176925"/>
            </a:xfrm>
            <a:custGeom>
              <a:avLst/>
              <a:gdLst/>
              <a:ahLst/>
              <a:cxnLst/>
              <a:rect l="0" t="0" r="0" b="0"/>
              <a:pathLst>
                <a:path w="129282" h="176925">
                  <a:moveTo>
                    <a:pt x="108224" y="13301"/>
                  </a:moveTo>
                  <a:lnTo>
                    <a:pt x="97046" y="2123"/>
                  </a:lnTo>
                  <a:lnTo>
                    <a:pt x="90244" y="0"/>
                  </a:lnTo>
                  <a:lnTo>
                    <a:pt x="73327" y="761"/>
                  </a:lnTo>
                  <a:lnTo>
                    <a:pt x="44072" y="13355"/>
                  </a:lnTo>
                  <a:lnTo>
                    <a:pt x="18766" y="31905"/>
                  </a:lnTo>
                  <a:lnTo>
                    <a:pt x="6854" y="54715"/>
                  </a:lnTo>
                  <a:lnTo>
                    <a:pt x="0" y="82010"/>
                  </a:lnTo>
                  <a:lnTo>
                    <a:pt x="2718" y="117108"/>
                  </a:lnTo>
                  <a:lnTo>
                    <a:pt x="12103" y="148564"/>
                  </a:lnTo>
                  <a:lnTo>
                    <a:pt x="23000" y="165445"/>
                  </a:lnTo>
                  <a:lnTo>
                    <a:pt x="31521" y="170882"/>
                  </a:lnTo>
                  <a:lnTo>
                    <a:pt x="53467" y="176924"/>
                  </a:lnTo>
                  <a:lnTo>
                    <a:pt x="104826" y="172788"/>
                  </a:lnTo>
                  <a:lnTo>
                    <a:pt x="129281" y="171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65433" y="534876"/>
              <a:ext cx="203397" cy="171199"/>
            </a:xfrm>
            <a:custGeom>
              <a:avLst/>
              <a:gdLst/>
              <a:ahLst/>
              <a:cxnLst/>
              <a:rect l="0" t="0" r="0" b="0"/>
              <a:pathLst>
                <a:path w="203397" h="171199">
                  <a:moveTo>
                    <a:pt x="108639" y="54719"/>
                  </a:moveTo>
                  <a:lnTo>
                    <a:pt x="114228" y="37952"/>
                  </a:lnTo>
                  <a:lnTo>
                    <a:pt x="113535" y="30673"/>
                  </a:lnTo>
                  <a:lnTo>
                    <a:pt x="106526" y="16346"/>
                  </a:lnTo>
                  <a:lnTo>
                    <a:pt x="92492" y="5299"/>
                  </a:lnTo>
                  <a:lnTo>
                    <a:pt x="83836" y="716"/>
                  </a:lnTo>
                  <a:lnTo>
                    <a:pt x="75726" y="0"/>
                  </a:lnTo>
                  <a:lnTo>
                    <a:pt x="60476" y="5443"/>
                  </a:lnTo>
                  <a:lnTo>
                    <a:pt x="38736" y="21662"/>
                  </a:lnTo>
                  <a:lnTo>
                    <a:pt x="17477" y="46874"/>
                  </a:lnTo>
                  <a:lnTo>
                    <a:pt x="1950" y="82161"/>
                  </a:lnTo>
                  <a:lnTo>
                    <a:pt x="0" y="105520"/>
                  </a:lnTo>
                  <a:lnTo>
                    <a:pt x="8281" y="149112"/>
                  </a:lnTo>
                  <a:lnTo>
                    <a:pt x="13658" y="157422"/>
                  </a:lnTo>
                  <a:lnTo>
                    <a:pt x="28990" y="169775"/>
                  </a:lnTo>
                  <a:lnTo>
                    <a:pt x="37993" y="171198"/>
                  </a:lnTo>
                  <a:lnTo>
                    <a:pt x="57353" y="166539"/>
                  </a:lnTo>
                  <a:lnTo>
                    <a:pt x="82395" y="150762"/>
                  </a:lnTo>
                  <a:lnTo>
                    <a:pt x="94245" y="134840"/>
                  </a:lnTo>
                  <a:lnTo>
                    <a:pt x="120045" y="93000"/>
                  </a:lnTo>
                  <a:lnTo>
                    <a:pt x="121117" y="71131"/>
                  </a:lnTo>
                  <a:lnTo>
                    <a:pt x="122807" y="72679"/>
                  </a:lnTo>
                  <a:lnTo>
                    <a:pt x="149536" y="123881"/>
                  </a:lnTo>
                  <a:lnTo>
                    <a:pt x="174569" y="140072"/>
                  </a:lnTo>
                  <a:lnTo>
                    <a:pt x="203396" y="149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2000" y="326383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0" y="160840"/>
                  </a:lnTo>
                  <a:lnTo>
                    <a:pt x="0" y="216372"/>
                  </a:lnTo>
                  <a:lnTo>
                    <a:pt x="1169" y="277963"/>
                  </a:lnTo>
                  <a:lnTo>
                    <a:pt x="14654" y="336081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74197" y="245960"/>
              <a:ext cx="284270" cy="469978"/>
            </a:xfrm>
            <a:custGeom>
              <a:avLst/>
              <a:gdLst/>
              <a:ahLst/>
              <a:cxnLst/>
              <a:rect l="0" t="0" r="0" b="0"/>
              <a:pathLst>
                <a:path w="284270" h="469978">
                  <a:moveTo>
                    <a:pt x="0" y="469977"/>
                  </a:moveTo>
                  <a:lnTo>
                    <a:pt x="3119" y="427286"/>
                  </a:lnTo>
                  <a:lnTo>
                    <a:pt x="10722" y="367909"/>
                  </a:lnTo>
                  <a:lnTo>
                    <a:pt x="19464" y="306884"/>
                  </a:lnTo>
                  <a:lnTo>
                    <a:pt x="21912" y="243656"/>
                  </a:lnTo>
                  <a:lnTo>
                    <a:pt x="28199" y="193389"/>
                  </a:lnTo>
                  <a:lnTo>
                    <a:pt x="34036" y="133889"/>
                  </a:lnTo>
                  <a:lnTo>
                    <a:pt x="40518" y="77076"/>
                  </a:lnTo>
                  <a:lnTo>
                    <a:pt x="44138" y="23133"/>
                  </a:lnTo>
                  <a:lnTo>
                    <a:pt x="53152" y="3878"/>
                  </a:lnTo>
                  <a:lnTo>
                    <a:pt x="58831" y="147"/>
                  </a:lnTo>
                  <a:lnTo>
                    <a:pt x="64957" y="0"/>
                  </a:lnTo>
                  <a:lnTo>
                    <a:pt x="71380" y="2241"/>
                  </a:lnTo>
                  <a:lnTo>
                    <a:pt x="91599" y="22163"/>
                  </a:lnTo>
                  <a:lnTo>
                    <a:pt x="126388" y="85114"/>
                  </a:lnTo>
                  <a:lnTo>
                    <a:pt x="154427" y="145950"/>
                  </a:lnTo>
                  <a:lnTo>
                    <a:pt x="181180" y="208808"/>
                  </a:lnTo>
                  <a:lnTo>
                    <a:pt x="207133" y="269988"/>
                  </a:lnTo>
                  <a:lnTo>
                    <a:pt x="229214" y="323282"/>
                  </a:lnTo>
                  <a:lnTo>
                    <a:pt x="256092" y="384456"/>
                  </a:lnTo>
                  <a:lnTo>
                    <a:pt x="284269" y="438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16310" y="559473"/>
              <a:ext cx="178986" cy="9066"/>
            </a:xfrm>
            <a:custGeom>
              <a:avLst/>
              <a:gdLst/>
              <a:ahLst/>
              <a:cxnLst/>
              <a:rect l="0" t="0" r="0" b="0"/>
              <a:pathLst>
                <a:path w="178986" h="9066">
                  <a:moveTo>
                    <a:pt x="178985" y="9065"/>
                  </a:moveTo>
                  <a:lnTo>
                    <a:pt x="120368" y="0"/>
                  </a:lnTo>
                  <a:lnTo>
                    <a:pt x="66194" y="6062"/>
                  </a:lnTo>
                  <a:lnTo>
                    <a:pt x="19791" y="847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0051" y="517690"/>
              <a:ext cx="189514" cy="166663"/>
            </a:xfrm>
            <a:custGeom>
              <a:avLst/>
              <a:gdLst/>
              <a:ahLst/>
              <a:cxnLst/>
              <a:rect l="0" t="0" r="0" b="0"/>
              <a:pathLst>
                <a:path w="189514" h="166663">
                  <a:moveTo>
                    <a:pt x="0" y="40320"/>
                  </a:moveTo>
                  <a:lnTo>
                    <a:pt x="17959" y="95365"/>
                  </a:lnTo>
                  <a:lnTo>
                    <a:pt x="24750" y="120156"/>
                  </a:lnTo>
                  <a:lnTo>
                    <a:pt x="27028" y="123960"/>
                  </a:lnTo>
                  <a:lnTo>
                    <a:pt x="28548" y="121816"/>
                  </a:lnTo>
                  <a:lnTo>
                    <a:pt x="34439" y="59288"/>
                  </a:lnTo>
                  <a:lnTo>
                    <a:pt x="46079" y="21764"/>
                  </a:lnTo>
                  <a:lnTo>
                    <a:pt x="51777" y="10402"/>
                  </a:lnTo>
                  <a:lnTo>
                    <a:pt x="60254" y="3997"/>
                  </a:lnTo>
                  <a:lnTo>
                    <a:pt x="82152" y="0"/>
                  </a:lnTo>
                  <a:lnTo>
                    <a:pt x="101243" y="5242"/>
                  </a:lnTo>
                  <a:lnTo>
                    <a:pt x="132563" y="27672"/>
                  </a:lnTo>
                  <a:lnTo>
                    <a:pt x="160110" y="63038"/>
                  </a:lnTo>
                  <a:lnTo>
                    <a:pt x="181857" y="114238"/>
                  </a:lnTo>
                  <a:lnTo>
                    <a:pt x="182991" y="135174"/>
                  </a:lnTo>
                  <a:lnTo>
                    <a:pt x="181935" y="152667"/>
                  </a:lnTo>
                  <a:lnTo>
                    <a:pt x="183292" y="157332"/>
                  </a:lnTo>
                  <a:lnTo>
                    <a:pt x="189513" y="166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00621" y="508212"/>
              <a:ext cx="257043" cy="343094"/>
            </a:xfrm>
            <a:custGeom>
              <a:avLst/>
              <a:gdLst/>
              <a:ahLst/>
              <a:cxnLst/>
              <a:rect l="0" t="0" r="0" b="0"/>
              <a:pathLst>
                <a:path w="257043" h="343094">
                  <a:moveTo>
                    <a:pt x="189513" y="70855"/>
                  </a:moveTo>
                  <a:lnTo>
                    <a:pt x="189513" y="48498"/>
                  </a:lnTo>
                  <a:lnTo>
                    <a:pt x="183274" y="31283"/>
                  </a:lnTo>
                  <a:lnTo>
                    <a:pt x="178335" y="23416"/>
                  </a:lnTo>
                  <a:lnTo>
                    <a:pt x="163488" y="11557"/>
                  </a:lnTo>
                  <a:lnTo>
                    <a:pt x="154616" y="6756"/>
                  </a:lnTo>
                  <a:lnTo>
                    <a:pt x="114183" y="0"/>
                  </a:lnTo>
                  <a:lnTo>
                    <a:pt x="101858" y="2561"/>
                  </a:lnTo>
                  <a:lnTo>
                    <a:pt x="81925" y="14766"/>
                  </a:lnTo>
                  <a:lnTo>
                    <a:pt x="68387" y="31888"/>
                  </a:lnTo>
                  <a:lnTo>
                    <a:pt x="50164" y="71477"/>
                  </a:lnTo>
                  <a:lnTo>
                    <a:pt x="48811" y="92188"/>
                  </a:lnTo>
                  <a:lnTo>
                    <a:pt x="53280" y="111922"/>
                  </a:lnTo>
                  <a:lnTo>
                    <a:pt x="63065" y="128491"/>
                  </a:lnTo>
                  <a:lnTo>
                    <a:pt x="78332" y="140535"/>
                  </a:lnTo>
                  <a:lnTo>
                    <a:pt x="87316" y="145384"/>
                  </a:lnTo>
                  <a:lnTo>
                    <a:pt x="109777" y="147653"/>
                  </a:lnTo>
                  <a:lnTo>
                    <a:pt x="134188" y="143592"/>
                  </a:lnTo>
                  <a:lnTo>
                    <a:pt x="156736" y="133988"/>
                  </a:lnTo>
                  <a:lnTo>
                    <a:pt x="172216" y="118801"/>
                  </a:lnTo>
                  <a:lnTo>
                    <a:pt x="177982" y="109838"/>
                  </a:lnTo>
                  <a:lnTo>
                    <a:pt x="184165" y="106202"/>
                  </a:lnTo>
                  <a:lnTo>
                    <a:pt x="190627" y="106118"/>
                  </a:lnTo>
                  <a:lnTo>
                    <a:pt x="197275" y="108402"/>
                  </a:lnTo>
                  <a:lnTo>
                    <a:pt x="202877" y="114603"/>
                  </a:lnTo>
                  <a:lnTo>
                    <a:pt x="229647" y="171185"/>
                  </a:lnTo>
                  <a:lnTo>
                    <a:pt x="248090" y="224511"/>
                  </a:lnTo>
                  <a:lnTo>
                    <a:pt x="257042" y="261442"/>
                  </a:lnTo>
                  <a:lnTo>
                    <a:pt x="255401" y="292041"/>
                  </a:lnTo>
                  <a:lnTo>
                    <a:pt x="244533" y="315779"/>
                  </a:lnTo>
                  <a:lnTo>
                    <a:pt x="236722" y="325384"/>
                  </a:lnTo>
                  <a:lnTo>
                    <a:pt x="212444" y="336057"/>
                  </a:lnTo>
                  <a:lnTo>
                    <a:pt x="154789" y="342909"/>
                  </a:lnTo>
                  <a:lnTo>
                    <a:pt x="98339" y="343093"/>
                  </a:lnTo>
                  <a:lnTo>
                    <a:pt x="42129" y="336197"/>
                  </a:lnTo>
                  <a:lnTo>
                    <a:pt x="0" y="334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95419" y="31585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5589" y="206529"/>
                  </a:lnTo>
                  <a:lnTo>
                    <a:pt x="10723" y="266357"/>
                  </a:lnTo>
                  <a:lnTo>
                    <a:pt x="18669" y="317516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37533" y="491185"/>
              <a:ext cx="221100" cy="193168"/>
            </a:xfrm>
            <a:custGeom>
              <a:avLst/>
              <a:gdLst/>
              <a:ahLst/>
              <a:cxnLst/>
              <a:rect l="0" t="0" r="0" b="0"/>
              <a:pathLst>
                <a:path w="221100" h="193168">
                  <a:moveTo>
                    <a:pt x="0" y="140524"/>
                  </a:moveTo>
                  <a:lnTo>
                    <a:pt x="43963" y="116805"/>
                  </a:lnTo>
                  <a:lnTo>
                    <a:pt x="103334" y="98522"/>
                  </a:lnTo>
                  <a:lnTo>
                    <a:pt x="163737" y="79708"/>
                  </a:lnTo>
                  <a:lnTo>
                    <a:pt x="182346" y="68261"/>
                  </a:lnTo>
                  <a:lnTo>
                    <a:pt x="188245" y="59594"/>
                  </a:lnTo>
                  <a:lnTo>
                    <a:pt x="194799" y="37485"/>
                  </a:lnTo>
                  <a:lnTo>
                    <a:pt x="193037" y="28547"/>
                  </a:lnTo>
                  <a:lnTo>
                    <a:pt x="188353" y="21419"/>
                  </a:lnTo>
                  <a:lnTo>
                    <a:pt x="173790" y="10380"/>
                  </a:lnTo>
                  <a:lnTo>
                    <a:pt x="155619" y="1574"/>
                  </a:lnTo>
                  <a:lnTo>
                    <a:pt x="135845" y="0"/>
                  </a:lnTo>
                  <a:lnTo>
                    <a:pt x="116528" y="4370"/>
                  </a:lnTo>
                  <a:lnTo>
                    <a:pt x="85062" y="26239"/>
                  </a:lnTo>
                  <a:lnTo>
                    <a:pt x="71731" y="40598"/>
                  </a:lnTo>
                  <a:lnTo>
                    <a:pt x="61906" y="58678"/>
                  </a:lnTo>
                  <a:lnTo>
                    <a:pt x="59879" y="78412"/>
                  </a:lnTo>
                  <a:lnTo>
                    <a:pt x="68110" y="125266"/>
                  </a:lnTo>
                  <a:lnTo>
                    <a:pt x="80574" y="145831"/>
                  </a:lnTo>
                  <a:lnTo>
                    <a:pt x="98982" y="161600"/>
                  </a:lnTo>
                  <a:lnTo>
                    <a:pt x="156866" y="185226"/>
                  </a:lnTo>
                  <a:lnTo>
                    <a:pt x="209405" y="192121"/>
                  </a:lnTo>
                  <a:lnTo>
                    <a:pt x="221099" y="193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74038" y="478721"/>
              <a:ext cx="181766" cy="214358"/>
            </a:xfrm>
            <a:custGeom>
              <a:avLst/>
              <a:gdLst/>
              <a:ahLst/>
              <a:cxnLst/>
              <a:rect l="0" t="0" r="0" b="0"/>
              <a:pathLst>
                <a:path w="181766" h="214358">
                  <a:moveTo>
                    <a:pt x="158335" y="5589"/>
                  </a:moveTo>
                  <a:lnTo>
                    <a:pt x="141567" y="0"/>
                  </a:lnTo>
                  <a:lnTo>
                    <a:pt x="88819" y="4442"/>
                  </a:lnTo>
                  <a:lnTo>
                    <a:pt x="48570" y="14478"/>
                  </a:lnTo>
                  <a:lnTo>
                    <a:pt x="12824" y="38237"/>
                  </a:lnTo>
                  <a:lnTo>
                    <a:pt x="5175" y="44902"/>
                  </a:lnTo>
                  <a:lnTo>
                    <a:pt x="1246" y="52855"/>
                  </a:lnTo>
                  <a:lnTo>
                    <a:pt x="0" y="71050"/>
                  </a:lnTo>
                  <a:lnTo>
                    <a:pt x="3646" y="79645"/>
                  </a:lnTo>
                  <a:lnTo>
                    <a:pt x="17054" y="95435"/>
                  </a:lnTo>
                  <a:lnTo>
                    <a:pt x="49923" y="111889"/>
                  </a:lnTo>
                  <a:lnTo>
                    <a:pt x="101782" y="120693"/>
                  </a:lnTo>
                  <a:lnTo>
                    <a:pt x="157820" y="135810"/>
                  </a:lnTo>
                  <a:lnTo>
                    <a:pt x="166180" y="141536"/>
                  </a:lnTo>
                  <a:lnTo>
                    <a:pt x="178589" y="157257"/>
                  </a:lnTo>
                  <a:lnTo>
                    <a:pt x="181765" y="175943"/>
                  </a:lnTo>
                  <a:lnTo>
                    <a:pt x="180974" y="185839"/>
                  </a:lnTo>
                  <a:lnTo>
                    <a:pt x="176937" y="193606"/>
                  </a:lnTo>
                  <a:lnTo>
                    <a:pt x="163093" y="205356"/>
                  </a:lnTo>
                  <a:lnTo>
                    <a:pt x="129979" y="212958"/>
                  </a:lnTo>
                  <a:lnTo>
                    <a:pt x="70802" y="214357"/>
                  </a:lnTo>
                  <a:lnTo>
                    <a:pt x="21464" y="20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1139" y="747541"/>
              <a:ext cx="3316478" cy="73682"/>
            </a:xfrm>
            <a:custGeom>
              <a:avLst/>
              <a:gdLst/>
              <a:ahLst/>
              <a:cxnLst/>
              <a:rect l="0" t="0" r="0" b="0"/>
              <a:pathLst>
                <a:path w="3316478" h="73682">
                  <a:moveTo>
                    <a:pt x="3316477" y="31567"/>
                  </a:moveTo>
                  <a:lnTo>
                    <a:pt x="3267546" y="23234"/>
                  </a:lnTo>
                  <a:lnTo>
                    <a:pt x="3219701" y="18570"/>
                  </a:lnTo>
                  <a:lnTo>
                    <a:pt x="3168480" y="12898"/>
                  </a:lnTo>
                  <a:lnTo>
                    <a:pt x="3109949" y="5393"/>
                  </a:lnTo>
                  <a:lnTo>
                    <a:pt x="3058752" y="1585"/>
                  </a:lnTo>
                  <a:lnTo>
                    <a:pt x="2999129" y="457"/>
                  </a:lnTo>
                  <a:lnTo>
                    <a:pt x="2937009" y="123"/>
                  </a:lnTo>
                  <a:lnTo>
                    <a:pt x="2874149" y="24"/>
                  </a:lnTo>
                  <a:lnTo>
                    <a:pt x="2828988" y="0"/>
                  </a:lnTo>
                  <a:lnTo>
                    <a:pt x="2782791" y="1160"/>
                  </a:lnTo>
                  <a:lnTo>
                    <a:pt x="2738862" y="5575"/>
                  </a:lnTo>
                  <a:lnTo>
                    <a:pt x="2695941" y="8317"/>
                  </a:lnTo>
                  <a:lnTo>
                    <a:pt x="2638555" y="9860"/>
                  </a:lnTo>
                  <a:lnTo>
                    <a:pt x="2585677" y="10318"/>
                  </a:lnTo>
                  <a:lnTo>
                    <a:pt x="2531795" y="13573"/>
                  </a:lnTo>
                  <a:lnTo>
                    <a:pt x="2471666" y="19564"/>
                  </a:lnTo>
                  <a:lnTo>
                    <a:pt x="2412096" y="20602"/>
                  </a:lnTo>
                  <a:lnTo>
                    <a:pt x="2366268" y="20845"/>
                  </a:lnTo>
                  <a:lnTo>
                    <a:pt x="2318604" y="20953"/>
                  </a:lnTo>
                  <a:lnTo>
                    <a:pt x="2270124" y="21001"/>
                  </a:lnTo>
                  <a:lnTo>
                    <a:pt x="2219149" y="26617"/>
                  </a:lnTo>
                  <a:lnTo>
                    <a:pt x="2158569" y="30589"/>
                  </a:lnTo>
                  <a:lnTo>
                    <a:pt x="2095758" y="31278"/>
                  </a:lnTo>
                  <a:lnTo>
                    <a:pt x="2034514" y="31481"/>
                  </a:lnTo>
                  <a:lnTo>
                    <a:pt x="1985692" y="31542"/>
                  </a:lnTo>
                  <a:lnTo>
                    <a:pt x="1938081" y="31560"/>
                  </a:lnTo>
                  <a:lnTo>
                    <a:pt x="1878350" y="32735"/>
                  </a:lnTo>
                  <a:lnTo>
                    <a:pt x="1821236" y="39900"/>
                  </a:lnTo>
                  <a:lnTo>
                    <a:pt x="1769900" y="41445"/>
                  </a:lnTo>
                  <a:lnTo>
                    <a:pt x="1727168" y="41807"/>
                  </a:lnTo>
                  <a:lnTo>
                    <a:pt x="1665989" y="42010"/>
                  </a:lnTo>
                  <a:lnTo>
                    <a:pt x="1617186" y="42070"/>
                  </a:lnTo>
                  <a:lnTo>
                    <a:pt x="1570751" y="42088"/>
                  </a:lnTo>
                  <a:lnTo>
                    <a:pt x="1515918" y="42094"/>
                  </a:lnTo>
                  <a:lnTo>
                    <a:pt x="1466656" y="42095"/>
                  </a:lnTo>
                  <a:lnTo>
                    <a:pt x="1410986" y="42096"/>
                  </a:lnTo>
                  <a:lnTo>
                    <a:pt x="1352187" y="45215"/>
                  </a:lnTo>
                  <a:lnTo>
                    <a:pt x="1304929" y="50429"/>
                  </a:lnTo>
                  <a:lnTo>
                    <a:pt x="1261982" y="51649"/>
                  </a:lnTo>
                  <a:lnTo>
                    <a:pt x="1215598" y="52191"/>
                  </a:lnTo>
                  <a:lnTo>
                    <a:pt x="1167686" y="52432"/>
                  </a:lnTo>
                  <a:lnTo>
                    <a:pt x="1120266" y="52539"/>
                  </a:lnTo>
                  <a:lnTo>
                    <a:pt x="1075794" y="52586"/>
                  </a:lnTo>
                  <a:lnTo>
                    <a:pt x="1032632" y="52607"/>
                  </a:lnTo>
                  <a:lnTo>
                    <a:pt x="975110" y="52619"/>
                  </a:lnTo>
                  <a:lnTo>
                    <a:pt x="922191" y="52623"/>
                  </a:lnTo>
                  <a:lnTo>
                    <a:pt x="868297" y="52624"/>
                  </a:lnTo>
                  <a:lnTo>
                    <a:pt x="808165" y="52624"/>
                  </a:lnTo>
                  <a:lnTo>
                    <a:pt x="754183" y="52624"/>
                  </a:lnTo>
                  <a:lnTo>
                    <a:pt x="704913" y="47035"/>
                  </a:lnTo>
                  <a:lnTo>
                    <a:pt x="655090" y="43559"/>
                  </a:lnTo>
                  <a:lnTo>
                    <a:pt x="597693" y="42529"/>
                  </a:lnTo>
                  <a:lnTo>
                    <a:pt x="553811" y="42289"/>
                  </a:lnTo>
                  <a:lnTo>
                    <a:pt x="508181" y="43351"/>
                  </a:lnTo>
                  <a:lnTo>
                    <a:pt x="464504" y="47723"/>
                  </a:lnTo>
                  <a:lnTo>
                    <a:pt x="421696" y="50446"/>
                  </a:lnTo>
                  <a:lnTo>
                    <a:pt x="361253" y="51979"/>
                  </a:lnTo>
                  <a:lnTo>
                    <a:pt x="306300" y="52433"/>
                  </a:lnTo>
                  <a:lnTo>
                    <a:pt x="249853" y="55687"/>
                  </a:lnTo>
                  <a:lnTo>
                    <a:pt x="191794" y="60941"/>
                  </a:lnTo>
                  <a:lnTo>
                    <a:pt x="137547" y="62497"/>
                  </a:lnTo>
                  <a:lnTo>
                    <a:pt x="84429" y="62959"/>
                  </a:lnTo>
                  <a:lnTo>
                    <a:pt x="25256" y="68704"/>
                  </a:lnTo>
                  <a:lnTo>
                    <a:pt x="0" y="736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00911" y="515896"/>
              <a:ext cx="147401" cy="1"/>
            </a:xfrm>
            <a:custGeom>
              <a:avLst/>
              <a:gdLst/>
              <a:ahLst/>
              <a:cxnLst/>
              <a:rect l="0" t="0" r="0" b="0"/>
              <a:pathLst>
                <a:path w="147401" h="1">
                  <a:moveTo>
                    <a:pt x="147400" y="0"/>
                  </a:moveTo>
                  <a:lnTo>
                    <a:pt x="88783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2" name="Straight Connector 21"/>
          <p:cNvCxnSpPr/>
          <p:nvPr/>
        </p:nvCxnSpPr>
        <p:spPr>
          <a:xfrm flipH="1">
            <a:off x="3674445" y="1452932"/>
            <a:ext cx="1389762" cy="30953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569160" y="1495046"/>
            <a:ext cx="1568746" cy="306379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4021886" y="2642653"/>
            <a:ext cx="684353" cy="902034"/>
            <a:chOff x="4021886" y="2642653"/>
            <a:chExt cx="684353" cy="902034"/>
          </a:xfrm>
        </p:grpSpPr>
        <p:sp>
          <p:nvSpPr>
            <p:cNvPr id="24" name="Freeform 23"/>
            <p:cNvSpPr/>
            <p:nvPr/>
          </p:nvSpPr>
          <p:spPr>
            <a:xfrm>
              <a:off x="4369326" y="2642653"/>
              <a:ext cx="10530" cy="105285"/>
            </a:xfrm>
            <a:custGeom>
              <a:avLst/>
              <a:gdLst/>
              <a:ahLst/>
              <a:cxnLst/>
              <a:rect l="0" t="0" r="0" b="0"/>
              <a:pathLst>
                <a:path w="10530" h="105285">
                  <a:moveTo>
                    <a:pt x="0" y="0"/>
                  </a:moveTo>
                  <a:lnTo>
                    <a:pt x="3120" y="42691"/>
                  </a:lnTo>
                  <a:lnTo>
                    <a:pt x="10529" y="10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21886" y="2936739"/>
              <a:ext cx="168457" cy="224826"/>
            </a:xfrm>
            <a:custGeom>
              <a:avLst/>
              <a:gdLst/>
              <a:ahLst/>
              <a:cxnLst/>
              <a:rect l="0" t="0" r="0" b="0"/>
              <a:pathLst>
                <a:path w="168457" h="224826">
                  <a:moveTo>
                    <a:pt x="0" y="42825"/>
                  </a:moveTo>
                  <a:lnTo>
                    <a:pt x="9575" y="18779"/>
                  </a:lnTo>
                  <a:lnTo>
                    <a:pt x="20243" y="4452"/>
                  </a:lnTo>
                  <a:lnTo>
                    <a:pt x="27533" y="865"/>
                  </a:lnTo>
                  <a:lnTo>
                    <a:pt x="44992" y="0"/>
                  </a:lnTo>
                  <a:lnTo>
                    <a:pt x="61330" y="6634"/>
                  </a:lnTo>
                  <a:lnTo>
                    <a:pt x="90883" y="29958"/>
                  </a:lnTo>
                  <a:lnTo>
                    <a:pt x="106607" y="61370"/>
                  </a:lnTo>
                  <a:lnTo>
                    <a:pt x="113995" y="113906"/>
                  </a:lnTo>
                  <a:lnTo>
                    <a:pt x="112334" y="166224"/>
                  </a:lnTo>
                  <a:lnTo>
                    <a:pt x="106078" y="187746"/>
                  </a:lnTo>
                  <a:lnTo>
                    <a:pt x="95499" y="205111"/>
                  </a:lnTo>
                  <a:lnTo>
                    <a:pt x="79879" y="217508"/>
                  </a:lnTo>
                  <a:lnTo>
                    <a:pt x="70800" y="222451"/>
                  </a:lnTo>
                  <a:lnTo>
                    <a:pt x="51354" y="224825"/>
                  </a:lnTo>
                  <a:lnTo>
                    <a:pt x="41255" y="223820"/>
                  </a:lnTo>
                  <a:lnTo>
                    <a:pt x="33352" y="219640"/>
                  </a:lnTo>
                  <a:lnTo>
                    <a:pt x="21452" y="205638"/>
                  </a:lnTo>
                  <a:lnTo>
                    <a:pt x="20150" y="196990"/>
                  </a:lnTo>
                  <a:lnTo>
                    <a:pt x="24943" y="178024"/>
                  </a:lnTo>
                  <a:lnTo>
                    <a:pt x="37992" y="164135"/>
                  </a:lnTo>
                  <a:lnTo>
                    <a:pt x="46385" y="158793"/>
                  </a:lnTo>
                  <a:lnTo>
                    <a:pt x="65069" y="155978"/>
                  </a:lnTo>
                  <a:lnTo>
                    <a:pt x="117233" y="165524"/>
                  </a:lnTo>
                  <a:lnTo>
                    <a:pt x="168456" y="169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22122" y="3284891"/>
              <a:ext cx="128711" cy="259796"/>
            </a:xfrm>
            <a:custGeom>
              <a:avLst/>
              <a:gdLst/>
              <a:ahLst/>
              <a:cxnLst/>
              <a:rect l="0" t="0" r="0" b="0"/>
              <a:pathLst>
                <a:path w="128711" h="259796">
                  <a:moveTo>
                    <a:pt x="15619" y="0"/>
                  </a:moveTo>
                  <a:lnTo>
                    <a:pt x="0" y="46856"/>
                  </a:lnTo>
                  <a:lnTo>
                    <a:pt x="2048" y="40712"/>
                  </a:lnTo>
                  <a:lnTo>
                    <a:pt x="15367" y="23111"/>
                  </a:lnTo>
                  <a:lnTo>
                    <a:pt x="39721" y="8667"/>
                  </a:lnTo>
                  <a:lnTo>
                    <a:pt x="59086" y="6972"/>
                  </a:lnTo>
                  <a:lnTo>
                    <a:pt x="69163" y="8157"/>
                  </a:lnTo>
                  <a:lnTo>
                    <a:pt x="77051" y="12457"/>
                  </a:lnTo>
                  <a:lnTo>
                    <a:pt x="88936" y="26594"/>
                  </a:lnTo>
                  <a:lnTo>
                    <a:pt x="96614" y="59872"/>
                  </a:lnTo>
                  <a:lnTo>
                    <a:pt x="93299" y="93779"/>
                  </a:lnTo>
                  <a:lnTo>
                    <a:pt x="88463" y="102294"/>
                  </a:lnTo>
                  <a:lnTo>
                    <a:pt x="73730" y="114874"/>
                  </a:lnTo>
                  <a:lnTo>
                    <a:pt x="73077" y="118696"/>
                  </a:lnTo>
                  <a:lnTo>
                    <a:pt x="77321" y="121245"/>
                  </a:lnTo>
                  <a:lnTo>
                    <a:pt x="92175" y="126416"/>
                  </a:lnTo>
                  <a:lnTo>
                    <a:pt x="106575" y="136513"/>
                  </a:lnTo>
                  <a:lnTo>
                    <a:pt x="122247" y="160941"/>
                  </a:lnTo>
                  <a:lnTo>
                    <a:pt x="128710" y="195995"/>
                  </a:lnTo>
                  <a:lnTo>
                    <a:pt x="125036" y="230428"/>
                  </a:lnTo>
                  <a:lnTo>
                    <a:pt x="120149" y="239016"/>
                  </a:lnTo>
                  <a:lnTo>
                    <a:pt x="105360" y="251679"/>
                  </a:lnTo>
                  <a:lnTo>
                    <a:pt x="83970" y="258086"/>
                  </a:lnTo>
                  <a:lnTo>
                    <a:pt x="71714" y="259795"/>
                  </a:lnTo>
                  <a:lnTo>
                    <a:pt x="51859" y="255454"/>
                  </a:lnTo>
                  <a:lnTo>
                    <a:pt x="1561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64124" y="2926922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5589" y="62093"/>
                  </a:lnTo>
                  <a:lnTo>
                    <a:pt x="21331" y="118791"/>
                  </a:lnTo>
                  <a:lnTo>
                    <a:pt x="37471" y="176820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35554" y="2979564"/>
              <a:ext cx="118043" cy="96858"/>
            </a:xfrm>
            <a:custGeom>
              <a:avLst/>
              <a:gdLst/>
              <a:ahLst/>
              <a:cxnLst/>
              <a:rect l="0" t="0" r="0" b="0"/>
              <a:pathLst>
                <a:path w="118043" h="96858">
                  <a:moveTo>
                    <a:pt x="118042" y="52643"/>
                  </a:moveTo>
                  <a:lnTo>
                    <a:pt x="65336" y="71771"/>
                  </a:lnTo>
                  <a:lnTo>
                    <a:pt x="21659" y="96857"/>
                  </a:lnTo>
                  <a:lnTo>
                    <a:pt x="14012" y="96157"/>
                  </a:lnTo>
                  <a:lnTo>
                    <a:pt x="7745" y="92181"/>
                  </a:lnTo>
                  <a:lnTo>
                    <a:pt x="2396" y="86020"/>
                  </a:lnTo>
                  <a:lnTo>
                    <a:pt x="0" y="78404"/>
                  </a:lnTo>
                  <a:lnTo>
                    <a:pt x="2218" y="49747"/>
                  </a:lnTo>
                  <a:lnTo>
                    <a:pt x="12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71129" y="1526632"/>
            <a:ext cx="1355545" cy="432123"/>
            <a:chOff x="371129" y="1526632"/>
            <a:chExt cx="1355545" cy="432123"/>
          </a:xfrm>
        </p:grpSpPr>
        <p:sp>
          <p:nvSpPr>
            <p:cNvPr id="30" name="Freeform 29"/>
            <p:cNvSpPr/>
            <p:nvPr/>
          </p:nvSpPr>
          <p:spPr>
            <a:xfrm>
              <a:off x="371129" y="1526632"/>
              <a:ext cx="429037" cy="432123"/>
            </a:xfrm>
            <a:custGeom>
              <a:avLst/>
              <a:gdLst/>
              <a:ahLst/>
              <a:cxnLst/>
              <a:rect l="0" t="0" r="0" b="0"/>
              <a:pathLst>
                <a:path w="429037" h="432123">
                  <a:moveTo>
                    <a:pt x="334280" y="0"/>
                  </a:moveTo>
                  <a:lnTo>
                    <a:pt x="323101" y="11178"/>
                  </a:lnTo>
                  <a:lnTo>
                    <a:pt x="293847" y="67628"/>
                  </a:lnTo>
                  <a:lnTo>
                    <a:pt x="260340" y="119520"/>
                  </a:lnTo>
                  <a:lnTo>
                    <a:pt x="224284" y="170850"/>
                  </a:lnTo>
                  <a:lnTo>
                    <a:pt x="165410" y="233007"/>
                  </a:lnTo>
                  <a:lnTo>
                    <a:pt x="118716" y="293362"/>
                  </a:lnTo>
                  <a:lnTo>
                    <a:pt x="74755" y="348778"/>
                  </a:lnTo>
                  <a:lnTo>
                    <a:pt x="15902" y="410495"/>
                  </a:lnTo>
                  <a:lnTo>
                    <a:pt x="1316" y="426547"/>
                  </a:lnTo>
                  <a:lnTo>
                    <a:pt x="0" y="430594"/>
                  </a:lnTo>
                  <a:lnTo>
                    <a:pt x="2632" y="432122"/>
                  </a:lnTo>
                  <a:lnTo>
                    <a:pt x="48797" y="423322"/>
                  </a:lnTo>
                  <a:lnTo>
                    <a:pt x="108082" y="406927"/>
                  </a:lnTo>
                  <a:lnTo>
                    <a:pt x="168272" y="392651"/>
                  </a:lnTo>
                  <a:lnTo>
                    <a:pt x="229101" y="381556"/>
                  </a:lnTo>
                  <a:lnTo>
                    <a:pt x="282351" y="371423"/>
                  </a:lnTo>
                  <a:lnTo>
                    <a:pt x="337930" y="369075"/>
                  </a:lnTo>
                  <a:lnTo>
                    <a:pt x="396545" y="360240"/>
                  </a:lnTo>
                  <a:lnTo>
                    <a:pt x="42903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42055" y="1547689"/>
              <a:ext cx="16080" cy="410612"/>
            </a:xfrm>
            <a:custGeom>
              <a:avLst/>
              <a:gdLst/>
              <a:ahLst/>
              <a:cxnLst/>
              <a:rect l="0" t="0" r="0" b="0"/>
              <a:pathLst>
                <a:path w="16080" h="410612">
                  <a:moveTo>
                    <a:pt x="16079" y="0"/>
                  </a:moveTo>
                  <a:lnTo>
                    <a:pt x="7014" y="58617"/>
                  </a:lnTo>
                  <a:lnTo>
                    <a:pt x="5985" y="104585"/>
                  </a:lnTo>
                  <a:lnTo>
                    <a:pt x="5679" y="160840"/>
                  </a:lnTo>
                  <a:lnTo>
                    <a:pt x="0" y="221961"/>
                  </a:lnTo>
                  <a:lnTo>
                    <a:pt x="2086" y="278936"/>
                  </a:lnTo>
                  <a:lnTo>
                    <a:pt x="12102" y="342184"/>
                  </a:lnTo>
                  <a:lnTo>
                    <a:pt x="15294" y="390379"/>
                  </a:lnTo>
                  <a:lnTo>
                    <a:pt x="1607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22063" y="1558217"/>
              <a:ext cx="225544" cy="235139"/>
            </a:xfrm>
            <a:custGeom>
              <a:avLst/>
              <a:gdLst/>
              <a:ahLst/>
              <a:cxnLst/>
              <a:rect l="0" t="0" r="0" b="0"/>
              <a:pathLst>
                <a:path w="225544" h="235139">
                  <a:moveTo>
                    <a:pt x="225543" y="168456"/>
                  </a:moveTo>
                  <a:lnTo>
                    <a:pt x="171668" y="186414"/>
                  </a:lnTo>
                  <a:lnTo>
                    <a:pt x="109621" y="207097"/>
                  </a:lnTo>
                  <a:lnTo>
                    <a:pt x="51483" y="224613"/>
                  </a:lnTo>
                  <a:lnTo>
                    <a:pt x="16432" y="235138"/>
                  </a:lnTo>
                  <a:lnTo>
                    <a:pt x="8927" y="232798"/>
                  </a:lnTo>
                  <a:lnTo>
                    <a:pt x="3923" y="226558"/>
                  </a:lnTo>
                  <a:lnTo>
                    <a:pt x="587" y="217719"/>
                  </a:lnTo>
                  <a:lnTo>
                    <a:pt x="0" y="198540"/>
                  </a:lnTo>
                  <a:lnTo>
                    <a:pt x="9367" y="164891"/>
                  </a:lnTo>
                  <a:lnTo>
                    <a:pt x="32952" y="106202"/>
                  </a:lnTo>
                  <a:lnTo>
                    <a:pt x="64625" y="52764"/>
                  </a:lnTo>
                  <a:lnTo>
                    <a:pt x="992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26632" y="170561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71297" y="4269"/>
                  </a:lnTo>
                  <a:lnTo>
                    <a:pt x="26128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37160" y="183195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34372" y="6403"/>
                  </a:lnTo>
                  <a:lnTo>
                    <a:pt x="77409" y="1265"/>
                  </a:lnTo>
                  <a:lnTo>
                    <a:pt x="27336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889642" y="1516103"/>
            <a:ext cx="1040272" cy="517454"/>
            <a:chOff x="1889642" y="1516103"/>
            <a:chExt cx="1040272" cy="517454"/>
          </a:xfrm>
        </p:grpSpPr>
        <p:sp>
          <p:nvSpPr>
            <p:cNvPr id="36" name="Freeform 35"/>
            <p:cNvSpPr/>
            <p:nvPr/>
          </p:nvSpPr>
          <p:spPr>
            <a:xfrm>
              <a:off x="1889642" y="1516103"/>
              <a:ext cx="26545" cy="463255"/>
            </a:xfrm>
            <a:custGeom>
              <a:avLst/>
              <a:gdLst/>
              <a:ahLst/>
              <a:cxnLst/>
              <a:rect l="0" t="0" r="0" b="0"/>
              <a:pathLst>
                <a:path w="26545" h="463255">
                  <a:moveTo>
                    <a:pt x="26544" y="0"/>
                  </a:moveTo>
                  <a:lnTo>
                    <a:pt x="15366" y="16768"/>
                  </a:lnTo>
                  <a:lnTo>
                    <a:pt x="3668" y="72326"/>
                  </a:lnTo>
                  <a:lnTo>
                    <a:pt x="0" y="97656"/>
                  </a:lnTo>
                  <a:lnTo>
                    <a:pt x="3341" y="149038"/>
                  </a:lnTo>
                  <a:lnTo>
                    <a:pt x="8183" y="206388"/>
                  </a:lnTo>
                  <a:lnTo>
                    <a:pt x="14468" y="268626"/>
                  </a:lnTo>
                  <a:lnTo>
                    <a:pt x="15557" y="322398"/>
                  </a:lnTo>
                  <a:lnTo>
                    <a:pt x="10291" y="375376"/>
                  </a:lnTo>
                  <a:lnTo>
                    <a:pt x="6910" y="428117"/>
                  </a:lnTo>
                  <a:lnTo>
                    <a:pt x="9239" y="447638"/>
                  </a:lnTo>
                  <a:lnTo>
                    <a:pt x="16016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63585" y="1565576"/>
              <a:ext cx="379027" cy="438794"/>
            </a:xfrm>
            <a:custGeom>
              <a:avLst/>
              <a:gdLst/>
              <a:ahLst/>
              <a:cxnLst/>
              <a:rect l="0" t="0" r="0" b="0"/>
              <a:pathLst>
                <a:path w="379027" h="438794">
                  <a:moveTo>
                    <a:pt x="0" y="108455"/>
                  </a:moveTo>
                  <a:lnTo>
                    <a:pt x="9575" y="84408"/>
                  </a:lnTo>
                  <a:lnTo>
                    <a:pt x="52998" y="26452"/>
                  </a:lnTo>
                  <a:lnTo>
                    <a:pt x="59898" y="18692"/>
                  </a:lnTo>
                  <a:lnTo>
                    <a:pt x="91967" y="2180"/>
                  </a:lnTo>
                  <a:lnTo>
                    <a:pt x="117693" y="0"/>
                  </a:lnTo>
                  <a:lnTo>
                    <a:pt x="143555" y="4101"/>
                  </a:lnTo>
                  <a:lnTo>
                    <a:pt x="166748" y="13722"/>
                  </a:lnTo>
                  <a:lnTo>
                    <a:pt x="193946" y="37882"/>
                  </a:lnTo>
                  <a:lnTo>
                    <a:pt x="211234" y="67267"/>
                  </a:lnTo>
                  <a:lnTo>
                    <a:pt x="226386" y="118213"/>
                  </a:lnTo>
                  <a:lnTo>
                    <a:pt x="227472" y="180269"/>
                  </a:lnTo>
                  <a:lnTo>
                    <a:pt x="219867" y="229949"/>
                  </a:lnTo>
                  <a:lnTo>
                    <a:pt x="210205" y="282883"/>
                  </a:lnTo>
                  <a:lnTo>
                    <a:pt x="196814" y="331323"/>
                  </a:lnTo>
                  <a:lnTo>
                    <a:pt x="171328" y="388914"/>
                  </a:lnTo>
                  <a:lnTo>
                    <a:pt x="145130" y="423181"/>
                  </a:lnTo>
                  <a:lnTo>
                    <a:pt x="122214" y="435506"/>
                  </a:lnTo>
                  <a:lnTo>
                    <a:pt x="109552" y="438793"/>
                  </a:lnTo>
                  <a:lnTo>
                    <a:pt x="86124" y="436206"/>
                  </a:lnTo>
                  <a:lnTo>
                    <a:pt x="65184" y="426087"/>
                  </a:lnTo>
                  <a:lnTo>
                    <a:pt x="48078" y="409892"/>
                  </a:lnTo>
                  <a:lnTo>
                    <a:pt x="30883" y="381043"/>
                  </a:lnTo>
                  <a:lnTo>
                    <a:pt x="28544" y="357507"/>
                  </a:lnTo>
                  <a:lnTo>
                    <a:pt x="29558" y="344679"/>
                  </a:lnTo>
                  <a:lnTo>
                    <a:pt x="40043" y="324188"/>
                  </a:lnTo>
                  <a:lnTo>
                    <a:pt x="47752" y="315448"/>
                  </a:lnTo>
                  <a:lnTo>
                    <a:pt x="56402" y="310791"/>
                  </a:lnTo>
                  <a:lnTo>
                    <a:pt x="75370" y="308736"/>
                  </a:lnTo>
                  <a:lnTo>
                    <a:pt x="137017" y="323171"/>
                  </a:lnTo>
                  <a:lnTo>
                    <a:pt x="197866" y="348499"/>
                  </a:lnTo>
                  <a:lnTo>
                    <a:pt x="252398" y="367880"/>
                  </a:lnTo>
                  <a:lnTo>
                    <a:pt x="297861" y="379021"/>
                  </a:lnTo>
                  <a:lnTo>
                    <a:pt x="334700" y="378135"/>
                  </a:lnTo>
                  <a:lnTo>
                    <a:pt x="354646" y="372202"/>
                  </a:lnTo>
                  <a:lnTo>
                    <a:pt x="379026" y="350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71104" y="1602772"/>
              <a:ext cx="209600" cy="430785"/>
            </a:xfrm>
            <a:custGeom>
              <a:avLst/>
              <a:gdLst/>
              <a:ahLst/>
              <a:cxnLst/>
              <a:rect l="0" t="0" r="0" b="0"/>
              <a:pathLst>
                <a:path w="209600" h="430785">
                  <a:moveTo>
                    <a:pt x="182077" y="60730"/>
                  </a:moveTo>
                  <a:lnTo>
                    <a:pt x="167505" y="103422"/>
                  </a:lnTo>
                  <a:lnTo>
                    <a:pt x="134751" y="163968"/>
                  </a:lnTo>
                  <a:lnTo>
                    <a:pt x="99939" y="218947"/>
                  </a:lnTo>
                  <a:lnTo>
                    <a:pt x="70186" y="280456"/>
                  </a:lnTo>
                  <a:lnTo>
                    <a:pt x="50184" y="333290"/>
                  </a:lnTo>
                  <a:lnTo>
                    <a:pt x="38087" y="387573"/>
                  </a:lnTo>
                  <a:lnTo>
                    <a:pt x="36951" y="401458"/>
                  </a:lnTo>
                  <a:lnTo>
                    <a:pt x="40873" y="411884"/>
                  </a:lnTo>
                  <a:lnTo>
                    <a:pt x="48166" y="420005"/>
                  </a:lnTo>
                  <a:lnTo>
                    <a:pt x="57708" y="426589"/>
                  </a:lnTo>
                  <a:lnTo>
                    <a:pt x="77669" y="430784"/>
                  </a:lnTo>
                  <a:lnTo>
                    <a:pt x="119079" y="423946"/>
                  </a:lnTo>
                  <a:lnTo>
                    <a:pt x="159884" y="402924"/>
                  </a:lnTo>
                  <a:lnTo>
                    <a:pt x="191688" y="373123"/>
                  </a:lnTo>
                  <a:lnTo>
                    <a:pt x="199013" y="363748"/>
                  </a:lnTo>
                  <a:lnTo>
                    <a:pt x="207151" y="340854"/>
                  </a:lnTo>
                  <a:lnTo>
                    <a:pt x="209599" y="315081"/>
                  </a:lnTo>
                  <a:lnTo>
                    <a:pt x="206787" y="288029"/>
                  </a:lnTo>
                  <a:lnTo>
                    <a:pt x="198518" y="266647"/>
                  </a:lnTo>
                  <a:lnTo>
                    <a:pt x="168557" y="228267"/>
                  </a:lnTo>
                  <a:lnTo>
                    <a:pt x="108115" y="174999"/>
                  </a:lnTo>
                  <a:lnTo>
                    <a:pt x="45183" y="127891"/>
                  </a:lnTo>
                  <a:lnTo>
                    <a:pt x="19203" y="100907"/>
                  </a:lnTo>
                  <a:lnTo>
                    <a:pt x="2277" y="70684"/>
                  </a:lnTo>
                  <a:lnTo>
                    <a:pt x="0" y="49946"/>
                  </a:lnTo>
                  <a:lnTo>
                    <a:pt x="1031" y="39503"/>
                  </a:lnTo>
                  <a:lnTo>
                    <a:pt x="5228" y="31371"/>
                  </a:lnTo>
                  <a:lnTo>
                    <a:pt x="19249" y="19216"/>
                  </a:lnTo>
                  <a:lnTo>
                    <a:pt x="46874" y="5796"/>
                  </a:lnTo>
                  <a:lnTo>
                    <a:pt x="82875" y="0"/>
                  </a:lnTo>
                  <a:lnTo>
                    <a:pt x="129434" y="8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77413" y="1547689"/>
              <a:ext cx="152501" cy="123091"/>
            </a:xfrm>
            <a:custGeom>
              <a:avLst/>
              <a:gdLst/>
              <a:ahLst/>
              <a:cxnLst/>
              <a:rect l="0" t="0" r="0" b="0"/>
              <a:pathLst>
                <a:path w="152501" h="123091">
                  <a:moveTo>
                    <a:pt x="75809" y="0"/>
                  </a:moveTo>
                  <a:lnTo>
                    <a:pt x="51763" y="9575"/>
                  </a:lnTo>
                  <a:lnTo>
                    <a:pt x="16216" y="39403"/>
                  </a:lnTo>
                  <a:lnTo>
                    <a:pt x="700" y="65487"/>
                  </a:lnTo>
                  <a:lnTo>
                    <a:pt x="0" y="75244"/>
                  </a:lnTo>
                  <a:lnTo>
                    <a:pt x="5462" y="95443"/>
                  </a:lnTo>
                  <a:lnTo>
                    <a:pt x="18807" y="109879"/>
                  </a:lnTo>
                  <a:lnTo>
                    <a:pt x="27280" y="115367"/>
                  </a:lnTo>
                  <a:lnTo>
                    <a:pt x="67149" y="123090"/>
                  </a:lnTo>
                  <a:lnTo>
                    <a:pt x="104829" y="119789"/>
                  </a:lnTo>
                  <a:lnTo>
                    <a:pt x="124192" y="111341"/>
                  </a:lnTo>
                  <a:lnTo>
                    <a:pt x="132631" y="105813"/>
                  </a:lnTo>
                  <a:lnTo>
                    <a:pt x="145127" y="90312"/>
                  </a:lnTo>
                  <a:lnTo>
                    <a:pt x="150097" y="81265"/>
                  </a:lnTo>
                  <a:lnTo>
                    <a:pt x="152500" y="61854"/>
                  </a:lnTo>
                  <a:lnTo>
                    <a:pt x="151503" y="51764"/>
                  </a:lnTo>
                  <a:lnTo>
                    <a:pt x="147329" y="43868"/>
                  </a:lnTo>
                  <a:lnTo>
                    <a:pt x="133332" y="31975"/>
                  </a:lnTo>
                  <a:lnTo>
                    <a:pt x="10739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780588" y="273740"/>
            <a:ext cx="5328942" cy="503898"/>
            <a:chOff x="4780588" y="273740"/>
            <a:chExt cx="5328942" cy="503898"/>
          </a:xfrm>
        </p:grpSpPr>
        <p:sp>
          <p:nvSpPr>
            <p:cNvPr id="41" name="Freeform 40"/>
            <p:cNvSpPr/>
            <p:nvPr/>
          </p:nvSpPr>
          <p:spPr>
            <a:xfrm>
              <a:off x="4780588" y="273740"/>
              <a:ext cx="15920" cy="484312"/>
            </a:xfrm>
            <a:custGeom>
              <a:avLst/>
              <a:gdLst/>
              <a:ahLst/>
              <a:cxnLst/>
              <a:rect l="0" t="0" r="0" b="0"/>
              <a:pathLst>
                <a:path w="15920" h="484312">
                  <a:moveTo>
                    <a:pt x="9878" y="0"/>
                  </a:moveTo>
                  <a:lnTo>
                    <a:pt x="2642" y="27557"/>
                  </a:lnTo>
                  <a:lnTo>
                    <a:pt x="0" y="90018"/>
                  </a:lnTo>
                  <a:lnTo>
                    <a:pt x="2662" y="152234"/>
                  </a:lnTo>
                  <a:lnTo>
                    <a:pt x="6671" y="197512"/>
                  </a:lnTo>
                  <a:lnTo>
                    <a:pt x="8928" y="260123"/>
                  </a:lnTo>
                  <a:lnTo>
                    <a:pt x="9597" y="311690"/>
                  </a:lnTo>
                  <a:lnTo>
                    <a:pt x="10964" y="369214"/>
                  </a:lnTo>
                  <a:lnTo>
                    <a:pt x="15919" y="421482"/>
                  </a:lnTo>
                  <a:lnTo>
                    <a:pt x="987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01036" y="315854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3312" y="159451"/>
                  </a:lnTo>
                  <a:lnTo>
                    <a:pt x="8390" y="218431"/>
                  </a:lnTo>
                  <a:lnTo>
                    <a:pt x="9895" y="272951"/>
                  </a:lnTo>
                  <a:lnTo>
                    <a:pt x="10341" y="326150"/>
                  </a:lnTo>
                  <a:lnTo>
                    <a:pt x="4903" y="38534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22052" y="558010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0053" y="0"/>
                  </a:lnTo>
                  <a:lnTo>
                    <a:pt x="70922" y="5589"/>
                  </a:lnTo>
                  <a:lnTo>
                    <a:pt x="1257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13537" y="538458"/>
              <a:ext cx="192826" cy="179869"/>
            </a:xfrm>
            <a:custGeom>
              <a:avLst/>
              <a:gdLst/>
              <a:ahLst/>
              <a:cxnLst/>
              <a:rect l="0" t="0" r="0" b="0"/>
              <a:pathLst>
                <a:path w="192826" h="179869">
                  <a:moveTo>
                    <a:pt x="119126" y="72194"/>
                  </a:moveTo>
                  <a:lnTo>
                    <a:pt x="119126" y="49838"/>
                  </a:lnTo>
                  <a:lnTo>
                    <a:pt x="112887" y="32622"/>
                  </a:lnTo>
                  <a:lnTo>
                    <a:pt x="89817" y="2507"/>
                  </a:lnTo>
                  <a:lnTo>
                    <a:pt x="82040" y="0"/>
                  </a:lnTo>
                  <a:lnTo>
                    <a:pt x="64038" y="3453"/>
                  </a:lnTo>
                  <a:lnTo>
                    <a:pt x="47459" y="15906"/>
                  </a:lnTo>
                  <a:lnTo>
                    <a:pt x="17752" y="52497"/>
                  </a:lnTo>
                  <a:lnTo>
                    <a:pt x="2001" y="88715"/>
                  </a:lnTo>
                  <a:lnTo>
                    <a:pt x="0" y="112292"/>
                  </a:lnTo>
                  <a:lnTo>
                    <a:pt x="8248" y="156024"/>
                  </a:lnTo>
                  <a:lnTo>
                    <a:pt x="13621" y="164346"/>
                  </a:lnTo>
                  <a:lnTo>
                    <a:pt x="28951" y="176711"/>
                  </a:lnTo>
                  <a:lnTo>
                    <a:pt x="47463" y="179868"/>
                  </a:lnTo>
                  <a:lnTo>
                    <a:pt x="57312" y="179072"/>
                  </a:lnTo>
                  <a:lnTo>
                    <a:pt x="74495" y="168828"/>
                  </a:lnTo>
                  <a:lnTo>
                    <a:pt x="104591" y="133657"/>
                  </a:lnTo>
                  <a:lnTo>
                    <a:pt x="120409" y="103274"/>
                  </a:lnTo>
                  <a:lnTo>
                    <a:pt x="124661" y="99933"/>
                  </a:lnTo>
                  <a:lnTo>
                    <a:pt x="128665" y="101215"/>
                  </a:lnTo>
                  <a:lnTo>
                    <a:pt x="136234" y="111999"/>
                  </a:lnTo>
                  <a:lnTo>
                    <a:pt x="153744" y="144398"/>
                  </a:lnTo>
                  <a:lnTo>
                    <a:pt x="172667" y="163388"/>
                  </a:lnTo>
                  <a:lnTo>
                    <a:pt x="192825" y="177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37948" y="558010"/>
              <a:ext cx="126343" cy="150856"/>
            </a:xfrm>
            <a:custGeom>
              <a:avLst/>
              <a:gdLst/>
              <a:ahLst/>
              <a:cxnLst/>
              <a:rect l="0" t="0" r="0" b="0"/>
              <a:pathLst>
                <a:path w="126343" h="150856">
                  <a:moveTo>
                    <a:pt x="0" y="0"/>
                  </a:moveTo>
                  <a:lnTo>
                    <a:pt x="17958" y="61110"/>
                  </a:lnTo>
                  <a:lnTo>
                    <a:pt x="40738" y="115542"/>
                  </a:lnTo>
                  <a:lnTo>
                    <a:pt x="60294" y="147318"/>
                  </a:lnTo>
                  <a:lnTo>
                    <a:pt x="65932" y="150855"/>
                  </a:lnTo>
                  <a:lnTo>
                    <a:pt x="70861" y="149703"/>
                  </a:lnTo>
                  <a:lnTo>
                    <a:pt x="75317" y="145425"/>
                  </a:lnTo>
                  <a:lnTo>
                    <a:pt x="103689" y="84594"/>
                  </a:lnTo>
                  <a:lnTo>
                    <a:pt x="122550" y="29539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37989" y="531089"/>
              <a:ext cx="189514" cy="216435"/>
            </a:xfrm>
            <a:custGeom>
              <a:avLst/>
              <a:gdLst/>
              <a:ahLst/>
              <a:cxnLst/>
              <a:rect l="0" t="0" r="0" b="0"/>
              <a:pathLst>
                <a:path w="189514" h="216435">
                  <a:moveTo>
                    <a:pt x="0" y="79563"/>
                  </a:moveTo>
                  <a:lnTo>
                    <a:pt x="17981" y="95204"/>
                  </a:lnTo>
                  <a:lnTo>
                    <a:pt x="34898" y="103283"/>
                  </a:lnTo>
                  <a:lnTo>
                    <a:pt x="54115" y="104533"/>
                  </a:lnTo>
                  <a:lnTo>
                    <a:pt x="112715" y="92730"/>
                  </a:lnTo>
                  <a:lnTo>
                    <a:pt x="135494" y="86195"/>
                  </a:lnTo>
                  <a:lnTo>
                    <a:pt x="144142" y="80475"/>
                  </a:lnTo>
                  <a:lnTo>
                    <a:pt x="156870" y="64761"/>
                  </a:lnTo>
                  <a:lnTo>
                    <a:pt x="160187" y="46078"/>
                  </a:lnTo>
                  <a:lnTo>
                    <a:pt x="159434" y="36183"/>
                  </a:lnTo>
                  <a:lnTo>
                    <a:pt x="152359" y="18949"/>
                  </a:lnTo>
                  <a:lnTo>
                    <a:pt x="147196" y="11078"/>
                  </a:lnTo>
                  <a:lnTo>
                    <a:pt x="139075" y="5830"/>
                  </a:lnTo>
                  <a:lnTo>
                    <a:pt x="117573" y="0"/>
                  </a:lnTo>
                  <a:lnTo>
                    <a:pt x="84750" y="2307"/>
                  </a:lnTo>
                  <a:lnTo>
                    <a:pt x="66523" y="10522"/>
                  </a:lnTo>
                  <a:lnTo>
                    <a:pt x="50623" y="23142"/>
                  </a:lnTo>
                  <a:lnTo>
                    <a:pt x="14234" y="69924"/>
                  </a:lnTo>
                  <a:lnTo>
                    <a:pt x="6327" y="93606"/>
                  </a:lnTo>
                  <a:lnTo>
                    <a:pt x="3982" y="118560"/>
                  </a:lnTo>
                  <a:lnTo>
                    <a:pt x="6839" y="141349"/>
                  </a:lnTo>
                  <a:lnTo>
                    <a:pt x="15128" y="160056"/>
                  </a:lnTo>
                  <a:lnTo>
                    <a:pt x="39513" y="191129"/>
                  </a:lnTo>
                  <a:lnTo>
                    <a:pt x="65520" y="207117"/>
                  </a:lnTo>
                  <a:lnTo>
                    <a:pt x="122560" y="214593"/>
                  </a:lnTo>
                  <a:lnTo>
                    <a:pt x="174555" y="216070"/>
                  </a:lnTo>
                  <a:lnTo>
                    <a:pt x="189513" y="216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11772" y="336911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0" y="169187"/>
                  </a:lnTo>
                  <a:lnTo>
                    <a:pt x="0" y="230674"/>
                  </a:lnTo>
                  <a:lnTo>
                    <a:pt x="0" y="285287"/>
                  </a:lnTo>
                  <a:lnTo>
                    <a:pt x="0" y="34313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64373" y="516024"/>
              <a:ext cx="263213" cy="10401"/>
            </a:xfrm>
            <a:custGeom>
              <a:avLst/>
              <a:gdLst/>
              <a:ahLst/>
              <a:cxnLst/>
              <a:rect l="0" t="0" r="0" b="0"/>
              <a:pathLst>
                <a:path w="263213" h="10401">
                  <a:moveTo>
                    <a:pt x="263212" y="10400"/>
                  </a:moveTo>
                  <a:lnTo>
                    <a:pt x="235656" y="3165"/>
                  </a:lnTo>
                  <a:lnTo>
                    <a:pt x="176314" y="522"/>
                  </a:lnTo>
                  <a:lnTo>
                    <a:pt x="113856" y="0"/>
                  </a:lnTo>
                  <a:lnTo>
                    <a:pt x="56458" y="7133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48642" y="305326"/>
              <a:ext cx="400084" cy="421141"/>
            </a:xfrm>
            <a:custGeom>
              <a:avLst/>
              <a:gdLst/>
              <a:ahLst/>
              <a:cxnLst/>
              <a:rect l="0" t="0" r="0" b="0"/>
              <a:pathLst>
                <a:path w="400084" h="421141">
                  <a:moveTo>
                    <a:pt x="0" y="0"/>
                  </a:moveTo>
                  <a:lnTo>
                    <a:pt x="3120" y="48931"/>
                  </a:lnTo>
                  <a:lnTo>
                    <a:pt x="14654" y="102472"/>
                  </a:lnTo>
                  <a:lnTo>
                    <a:pt x="19160" y="152805"/>
                  </a:lnTo>
                  <a:lnTo>
                    <a:pt x="29088" y="207478"/>
                  </a:lnTo>
                  <a:lnTo>
                    <a:pt x="39195" y="261432"/>
                  </a:lnTo>
                  <a:lnTo>
                    <a:pt x="44369" y="315327"/>
                  </a:lnTo>
                  <a:lnTo>
                    <a:pt x="47072" y="362102"/>
                  </a:lnTo>
                  <a:lnTo>
                    <a:pt x="45487" y="378523"/>
                  </a:lnTo>
                  <a:lnTo>
                    <a:pt x="48682" y="370224"/>
                  </a:lnTo>
                  <a:lnTo>
                    <a:pt x="63574" y="316891"/>
                  </a:lnTo>
                  <a:lnTo>
                    <a:pt x="66949" y="306017"/>
                  </a:lnTo>
                  <a:lnTo>
                    <a:pt x="80058" y="287696"/>
                  </a:lnTo>
                  <a:lnTo>
                    <a:pt x="88467" y="279535"/>
                  </a:lnTo>
                  <a:lnTo>
                    <a:pt x="97582" y="277603"/>
                  </a:lnTo>
                  <a:lnTo>
                    <a:pt x="107169" y="279825"/>
                  </a:lnTo>
                  <a:lnTo>
                    <a:pt x="142182" y="303019"/>
                  </a:lnTo>
                  <a:lnTo>
                    <a:pt x="158851" y="328819"/>
                  </a:lnTo>
                  <a:lnTo>
                    <a:pt x="178644" y="382466"/>
                  </a:lnTo>
                  <a:lnTo>
                    <a:pt x="182267" y="395357"/>
                  </a:lnTo>
                  <a:lnTo>
                    <a:pt x="185852" y="400442"/>
                  </a:lnTo>
                  <a:lnTo>
                    <a:pt x="189412" y="400322"/>
                  </a:lnTo>
                  <a:lnTo>
                    <a:pt x="249356" y="340243"/>
                  </a:lnTo>
                  <a:lnTo>
                    <a:pt x="285692" y="320716"/>
                  </a:lnTo>
                  <a:lnTo>
                    <a:pt x="337099" y="296406"/>
                  </a:lnTo>
                  <a:lnTo>
                    <a:pt x="351813" y="280305"/>
                  </a:lnTo>
                  <a:lnTo>
                    <a:pt x="357374" y="271098"/>
                  </a:lnTo>
                  <a:lnTo>
                    <a:pt x="360434" y="251509"/>
                  </a:lnTo>
                  <a:lnTo>
                    <a:pt x="359612" y="241372"/>
                  </a:lnTo>
                  <a:lnTo>
                    <a:pt x="354385" y="233444"/>
                  </a:lnTo>
                  <a:lnTo>
                    <a:pt x="336099" y="221516"/>
                  </a:lnTo>
                  <a:lnTo>
                    <a:pt x="312374" y="218555"/>
                  </a:lnTo>
                  <a:lnTo>
                    <a:pt x="288572" y="222307"/>
                  </a:lnTo>
                  <a:lnTo>
                    <a:pt x="270194" y="231774"/>
                  </a:lnTo>
                  <a:lnTo>
                    <a:pt x="246694" y="255847"/>
                  </a:lnTo>
                  <a:lnTo>
                    <a:pt x="230502" y="285207"/>
                  </a:lnTo>
                  <a:lnTo>
                    <a:pt x="228397" y="308863"/>
                  </a:lnTo>
                  <a:lnTo>
                    <a:pt x="236578" y="356588"/>
                  </a:lnTo>
                  <a:lnTo>
                    <a:pt x="251682" y="383556"/>
                  </a:lnTo>
                  <a:lnTo>
                    <a:pt x="270566" y="395857"/>
                  </a:lnTo>
                  <a:lnTo>
                    <a:pt x="320817" y="413286"/>
                  </a:lnTo>
                  <a:lnTo>
                    <a:pt x="378360" y="419588"/>
                  </a:lnTo>
                  <a:lnTo>
                    <a:pt x="40008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56801" y="452725"/>
              <a:ext cx="262375" cy="260161"/>
            </a:xfrm>
            <a:custGeom>
              <a:avLst/>
              <a:gdLst/>
              <a:ahLst/>
              <a:cxnLst/>
              <a:rect l="0" t="0" r="0" b="0"/>
              <a:pathLst>
                <a:path w="262375" h="260161">
                  <a:moveTo>
                    <a:pt x="197292" y="0"/>
                  </a:moveTo>
                  <a:lnTo>
                    <a:pt x="154600" y="3119"/>
                  </a:lnTo>
                  <a:lnTo>
                    <a:pt x="102460" y="19128"/>
                  </a:lnTo>
                  <a:lnTo>
                    <a:pt x="40528" y="49363"/>
                  </a:lnTo>
                  <a:lnTo>
                    <a:pt x="1375" y="81211"/>
                  </a:lnTo>
                  <a:lnTo>
                    <a:pt x="0" y="86896"/>
                  </a:lnTo>
                  <a:lnTo>
                    <a:pt x="2593" y="91856"/>
                  </a:lnTo>
                  <a:lnTo>
                    <a:pt x="7831" y="96332"/>
                  </a:lnTo>
                  <a:lnTo>
                    <a:pt x="26130" y="101306"/>
                  </a:lnTo>
                  <a:lnTo>
                    <a:pt x="81594" y="110088"/>
                  </a:lnTo>
                  <a:lnTo>
                    <a:pt x="143277" y="126512"/>
                  </a:lnTo>
                  <a:lnTo>
                    <a:pt x="203177" y="152317"/>
                  </a:lnTo>
                  <a:lnTo>
                    <a:pt x="245351" y="186189"/>
                  </a:lnTo>
                  <a:lnTo>
                    <a:pt x="261575" y="212705"/>
                  </a:lnTo>
                  <a:lnTo>
                    <a:pt x="262374" y="221352"/>
                  </a:lnTo>
                  <a:lnTo>
                    <a:pt x="257023" y="237199"/>
                  </a:lnTo>
                  <a:lnTo>
                    <a:pt x="240607" y="248921"/>
                  </a:lnTo>
                  <a:lnTo>
                    <a:pt x="217713" y="256861"/>
                  </a:lnTo>
                  <a:lnTo>
                    <a:pt x="179686" y="260160"/>
                  </a:lnTo>
                  <a:lnTo>
                    <a:pt x="144502" y="253079"/>
                  </a:lnTo>
                  <a:lnTo>
                    <a:pt x="97524" y="230319"/>
                  </a:lnTo>
                  <a:lnTo>
                    <a:pt x="4989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83227" y="539717"/>
              <a:ext cx="228836" cy="181699"/>
            </a:xfrm>
            <a:custGeom>
              <a:avLst/>
              <a:gdLst/>
              <a:ahLst/>
              <a:cxnLst/>
              <a:rect l="0" t="0" r="0" b="0"/>
              <a:pathLst>
                <a:path w="228836" h="181699">
                  <a:moveTo>
                    <a:pt x="155135" y="39350"/>
                  </a:moveTo>
                  <a:lnTo>
                    <a:pt x="143957" y="22582"/>
                  </a:lnTo>
                  <a:lnTo>
                    <a:pt x="125991" y="11231"/>
                  </a:lnTo>
                  <a:lnTo>
                    <a:pt x="102408" y="3456"/>
                  </a:lnTo>
                  <a:lnTo>
                    <a:pt x="76329" y="0"/>
                  </a:lnTo>
                  <a:lnTo>
                    <a:pt x="55380" y="4704"/>
                  </a:lnTo>
                  <a:lnTo>
                    <a:pt x="22867" y="26787"/>
                  </a:lnTo>
                  <a:lnTo>
                    <a:pt x="11342" y="46245"/>
                  </a:lnTo>
                  <a:lnTo>
                    <a:pt x="3490" y="71660"/>
                  </a:lnTo>
                  <a:lnTo>
                    <a:pt x="0" y="102453"/>
                  </a:lnTo>
                  <a:lnTo>
                    <a:pt x="4688" y="129397"/>
                  </a:lnTo>
                  <a:lnTo>
                    <a:pt x="20482" y="161177"/>
                  </a:lnTo>
                  <a:lnTo>
                    <a:pt x="26762" y="169701"/>
                  </a:lnTo>
                  <a:lnTo>
                    <a:pt x="35628" y="175384"/>
                  </a:lnTo>
                  <a:lnTo>
                    <a:pt x="57957" y="181698"/>
                  </a:lnTo>
                  <a:lnTo>
                    <a:pt x="80359" y="178265"/>
                  </a:lnTo>
                  <a:lnTo>
                    <a:pt x="109583" y="163178"/>
                  </a:lnTo>
                  <a:lnTo>
                    <a:pt x="133060" y="140770"/>
                  </a:lnTo>
                  <a:lnTo>
                    <a:pt x="146494" y="120690"/>
                  </a:lnTo>
                  <a:lnTo>
                    <a:pt x="156364" y="96168"/>
                  </a:lnTo>
                  <a:lnTo>
                    <a:pt x="158411" y="72791"/>
                  </a:lnTo>
                  <a:lnTo>
                    <a:pt x="156591" y="58892"/>
                  </a:lnTo>
                  <a:lnTo>
                    <a:pt x="155783" y="68312"/>
                  </a:lnTo>
                  <a:lnTo>
                    <a:pt x="160916" y="94335"/>
                  </a:lnTo>
                  <a:lnTo>
                    <a:pt x="181538" y="133399"/>
                  </a:lnTo>
                  <a:lnTo>
                    <a:pt x="201302" y="156254"/>
                  </a:lnTo>
                  <a:lnTo>
                    <a:pt x="228835" y="176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58639" y="513085"/>
              <a:ext cx="543020" cy="231335"/>
            </a:xfrm>
            <a:custGeom>
              <a:avLst/>
              <a:gdLst/>
              <a:ahLst/>
              <a:cxnLst/>
              <a:rect l="0" t="0" r="0" b="0"/>
              <a:pathLst>
                <a:path w="543020" h="231335">
                  <a:moveTo>
                    <a:pt x="6065" y="87039"/>
                  </a:moveTo>
                  <a:lnTo>
                    <a:pt x="0" y="120661"/>
                  </a:lnTo>
                  <a:lnTo>
                    <a:pt x="4520" y="172362"/>
                  </a:lnTo>
                  <a:lnTo>
                    <a:pt x="5379" y="189301"/>
                  </a:lnTo>
                  <a:lnTo>
                    <a:pt x="7175" y="129225"/>
                  </a:lnTo>
                  <a:lnTo>
                    <a:pt x="15623" y="84980"/>
                  </a:lnTo>
                  <a:lnTo>
                    <a:pt x="26301" y="64287"/>
                  </a:lnTo>
                  <a:lnTo>
                    <a:pt x="34764" y="59003"/>
                  </a:lnTo>
                  <a:lnTo>
                    <a:pt x="56645" y="56251"/>
                  </a:lnTo>
                  <a:lnTo>
                    <a:pt x="66691" y="60665"/>
                  </a:lnTo>
                  <a:lnTo>
                    <a:pt x="84093" y="78047"/>
                  </a:lnTo>
                  <a:lnTo>
                    <a:pt x="110072" y="129355"/>
                  </a:lnTo>
                  <a:lnTo>
                    <a:pt x="125136" y="171307"/>
                  </a:lnTo>
                  <a:lnTo>
                    <a:pt x="128729" y="172463"/>
                  </a:lnTo>
                  <a:lnTo>
                    <a:pt x="132295" y="167385"/>
                  </a:lnTo>
                  <a:lnTo>
                    <a:pt x="149940" y="110878"/>
                  </a:lnTo>
                  <a:lnTo>
                    <a:pt x="161648" y="78504"/>
                  </a:lnTo>
                  <a:lnTo>
                    <a:pt x="173089" y="61409"/>
                  </a:lnTo>
                  <a:lnTo>
                    <a:pt x="181755" y="57084"/>
                  </a:lnTo>
                  <a:lnTo>
                    <a:pt x="203863" y="55398"/>
                  </a:lnTo>
                  <a:lnTo>
                    <a:pt x="223047" y="61668"/>
                  </a:lnTo>
                  <a:lnTo>
                    <a:pt x="239373" y="73423"/>
                  </a:lnTo>
                  <a:lnTo>
                    <a:pt x="260547" y="99772"/>
                  </a:lnTo>
                  <a:lnTo>
                    <a:pt x="282628" y="156089"/>
                  </a:lnTo>
                  <a:lnTo>
                    <a:pt x="289982" y="200981"/>
                  </a:lnTo>
                  <a:lnTo>
                    <a:pt x="292439" y="199265"/>
                  </a:lnTo>
                  <a:lnTo>
                    <a:pt x="304607" y="180732"/>
                  </a:lnTo>
                  <a:lnTo>
                    <a:pt x="317735" y="168455"/>
                  </a:lnTo>
                  <a:lnTo>
                    <a:pt x="370459" y="141665"/>
                  </a:lnTo>
                  <a:lnTo>
                    <a:pt x="426665" y="119348"/>
                  </a:lnTo>
                  <a:lnTo>
                    <a:pt x="478607" y="100002"/>
                  </a:lnTo>
                  <a:lnTo>
                    <a:pt x="495284" y="88511"/>
                  </a:lnTo>
                  <a:lnTo>
                    <a:pt x="499497" y="78662"/>
                  </a:lnTo>
                  <a:lnTo>
                    <a:pt x="501059" y="52120"/>
                  </a:lnTo>
                  <a:lnTo>
                    <a:pt x="494734" y="30185"/>
                  </a:lnTo>
                  <a:lnTo>
                    <a:pt x="489772" y="21061"/>
                  </a:lnTo>
                  <a:lnTo>
                    <a:pt x="474900" y="7802"/>
                  </a:lnTo>
                  <a:lnTo>
                    <a:pt x="466021" y="2629"/>
                  </a:lnTo>
                  <a:lnTo>
                    <a:pt x="446797" y="0"/>
                  </a:lnTo>
                  <a:lnTo>
                    <a:pt x="426554" y="3901"/>
                  </a:lnTo>
                  <a:lnTo>
                    <a:pt x="405859" y="13434"/>
                  </a:lnTo>
                  <a:lnTo>
                    <a:pt x="391202" y="28589"/>
                  </a:lnTo>
                  <a:lnTo>
                    <a:pt x="385655" y="37544"/>
                  </a:lnTo>
                  <a:lnTo>
                    <a:pt x="377850" y="78093"/>
                  </a:lnTo>
                  <a:lnTo>
                    <a:pt x="381125" y="127152"/>
                  </a:lnTo>
                  <a:lnTo>
                    <a:pt x="393884" y="185386"/>
                  </a:lnTo>
                  <a:lnTo>
                    <a:pt x="404987" y="205228"/>
                  </a:lnTo>
                  <a:lnTo>
                    <a:pt x="420839" y="218726"/>
                  </a:lnTo>
                  <a:lnTo>
                    <a:pt x="429981" y="223963"/>
                  </a:lnTo>
                  <a:lnTo>
                    <a:pt x="470792" y="231334"/>
                  </a:lnTo>
                  <a:lnTo>
                    <a:pt x="496880" y="226819"/>
                  </a:lnTo>
                  <a:lnTo>
                    <a:pt x="543019" y="202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33285" y="523421"/>
              <a:ext cx="568539" cy="248010"/>
            </a:xfrm>
            <a:custGeom>
              <a:avLst/>
              <a:gdLst/>
              <a:ahLst/>
              <a:cxnLst/>
              <a:rect l="0" t="0" r="0" b="0"/>
              <a:pathLst>
                <a:path w="568539" h="248010">
                  <a:moveTo>
                    <a:pt x="0" y="76703"/>
                  </a:moveTo>
                  <a:lnTo>
                    <a:pt x="8333" y="114181"/>
                  </a:lnTo>
                  <a:lnTo>
                    <a:pt x="15684" y="165604"/>
                  </a:lnTo>
                  <a:lnTo>
                    <a:pt x="21166" y="219652"/>
                  </a:lnTo>
                  <a:lnTo>
                    <a:pt x="26174" y="243181"/>
                  </a:lnTo>
                  <a:lnTo>
                    <a:pt x="27978" y="245010"/>
                  </a:lnTo>
                  <a:lnTo>
                    <a:pt x="30873" y="209038"/>
                  </a:lnTo>
                  <a:lnTo>
                    <a:pt x="37034" y="156525"/>
                  </a:lnTo>
                  <a:lnTo>
                    <a:pt x="43450" y="95027"/>
                  </a:lnTo>
                  <a:lnTo>
                    <a:pt x="52847" y="69639"/>
                  </a:lnTo>
                  <a:lnTo>
                    <a:pt x="67941" y="52896"/>
                  </a:lnTo>
                  <a:lnTo>
                    <a:pt x="76879" y="46794"/>
                  </a:lnTo>
                  <a:lnTo>
                    <a:pt x="85178" y="46235"/>
                  </a:lnTo>
                  <a:lnTo>
                    <a:pt x="93050" y="49372"/>
                  </a:lnTo>
                  <a:lnTo>
                    <a:pt x="115307" y="70555"/>
                  </a:lnTo>
                  <a:lnTo>
                    <a:pt x="128457" y="90348"/>
                  </a:lnTo>
                  <a:lnTo>
                    <a:pt x="155852" y="143606"/>
                  </a:lnTo>
                  <a:lnTo>
                    <a:pt x="161223" y="145871"/>
                  </a:lnTo>
                  <a:lnTo>
                    <a:pt x="165974" y="143872"/>
                  </a:lnTo>
                  <a:lnTo>
                    <a:pt x="170310" y="139030"/>
                  </a:lnTo>
                  <a:lnTo>
                    <a:pt x="175128" y="121171"/>
                  </a:lnTo>
                  <a:lnTo>
                    <a:pt x="183812" y="71579"/>
                  </a:lnTo>
                  <a:lnTo>
                    <a:pt x="196337" y="50639"/>
                  </a:lnTo>
                  <a:lnTo>
                    <a:pt x="204591" y="41779"/>
                  </a:lnTo>
                  <a:lnTo>
                    <a:pt x="214773" y="37043"/>
                  </a:lnTo>
                  <a:lnTo>
                    <a:pt x="238564" y="34900"/>
                  </a:lnTo>
                  <a:lnTo>
                    <a:pt x="250290" y="39475"/>
                  </a:lnTo>
                  <a:lnTo>
                    <a:pt x="272677" y="57038"/>
                  </a:lnTo>
                  <a:lnTo>
                    <a:pt x="299422" y="93233"/>
                  </a:lnTo>
                  <a:lnTo>
                    <a:pt x="321014" y="147385"/>
                  </a:lnTo>
                  <a:lnTo>
                    <a:pt x="336545" y="200023"/>
                  </a:lnTo>
                  <a:lnTo>
                    <a:pt x="340176" y="211558"/>
                  </a:lnTo>
                  <a:lnTo>
                    <a:pt x="343768" y="215740"/>
                  </a:lnTo>
                  <a:lnTo>
                    <a:pt x="347331" y="215017"/>
                  </a:lnTo>
                  <a:lnTo>
                    <a:pt x="354410" y="204857"/>
                  </a:lnTo>
                  <a:lnTo>
                    <a:pt x="371606" y="172857"/>
                  </a:lnTo>
                  <a:lnTo>
                    <a:pt x="397187" y="143659"/>
                  </a:lnTo>
                  <a:lnTo>
                    <a:pt x="423401" y="127997"/>
                  </a:lnTo>
                  <a:lnTo>
                    <a:pt x="477200" y="108573"/>
                  </a:lnTo>
                  <a:lnTo>
                    <a:pt x="534847" y="89609"/>
                  </a:lnTo>
                  <a:lnTo>
                    <a:pt x="552005" y="78149"/>
                  </a:lnTo>
                  <a:lnTo>
                    <a:pt x="556346" y="69478"/>
                  </a:lnTo>
                  <a:lnTo>
                    <a:pt x="558051" y="47366"/>
                  </a:lnTo>
                  <a:lnTo>
                    <a:pt x="551789" y="28179"/>
                  </a:lnTo>
                  <a:lnTo>
                    <a:pt x="546844" y="19787"/>
                  </a:lnTo>
                  <a:lnTo>
                    <a:pt x="531990" y="7343"/>
                  </a:lnTo>
                  <a:lnTo>
                    <a:pt x="523116" y="2387"/>
                  </a:lnTo>
                  <a:lnTo>
                    <a:pt x="500778" y="0"/>
                  </a:lnTo>
                  <a:lnTo>
                    <a:pt x="477591" y="4008"/>
                  </a:lnTo>
                  <a:lnTo>
                    <a:pt x="451384" y="19419"/>
                  </a:lnTo>
                  <a:lnTo>
                    <a:pt x="421568" y="48707"/>
                  </a:lnTo>
                  <a:lnTo>
                    <a:pt x="408462" y="68939"/>
                  </a:lnTo>
                  <a:lnTo>
                    <a:pt x="398737" y="93530"/>
                  </a:lnTo>
                  <a:lnTo>
                    <a:pt x="396755" y="120056"/>
                  </a:lnTo>
                  <a:lnTo>
                    <a:pt x="405014" y="169624"/>
                  </a:lnTo>
                  <a:lnTo>
                    <a:pt x="426317" y="212041"/>
                  </a:lnTo>
                  <a:lnTo>
                    <a:pt x="439429" y="228880"/>
                  </a:lnTo>
                  <a:lnTo>
                    <a:pt x="459294" y="241043"/>
                  </a:lnTo>
                  <a:lnTo>
                    <a:pt x="482551" y="248009"/>
                  </a:lnTo>
                  <a:lnTo>
                    <a:pt x="504586" y="247205"/>
                  </a:lnTo>
                  <a:lnTo>
                    <a:pt x="551668" y="228762"/>
                  </a:lnTo>
                  <a:lnTo>
                    <a:pt x="568538" y="224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76343" y="562238"/>
              <a:ext cx="230808" cy="215400"/>
            </a:xfrm>
            <a:custGeom>
              <a:avLst/>
              <a:gdLst/>
              <a:ahLst/>
              <a:cxnLst/>
              <a:rect l="0" t="0" r="0" b="0"/>
              <a:pathLst>
                <a:path w="230808" h="215400">
                  <a:moveTo>
                    <a:pt x="125522" y="48414"/>
                  </a:moveTo>
                  <a:lnTo>
                    <a:pt x="115947" y="24368"/>
                  </a:lnTo>
                  <a:lnTo>
                    <a:pt x="105279" y="10041"/>
                  </a:lnTo>
                  <a:lnTo>
                    <a:pt x="86499" y="2114"/>
                  </a:lnTo>
                  <a:lnTo>
                    <a:pt x="74940" y="0"/>
                  </a:lnTo>
                  <a:lnTo>
                    <a:pt x="64895" y="930"/>
                  </a:lnTo>
                  <a:lnTo>
                    <a:pt x="47494" y="8203"/>
                  </a:lnTo>
                  <a:lnTo>
                    <a:pt x="24543" y="25451"/>
                  </a:lnTo>
                  <a:lnTo>
                    <a:pt x="13182" y="44838"/>
                  </a:lnTo>
                  <a:lnTo>
                    <a:pt x="3328" y="82060"/>
                  </a:lnTo>
                  <a:lnTo>
                    <a:pt x="0" y="136559"/>
                  </a:lnTo>
                  <a:lnTo>
                    <a:pt x="5012" y="172797"/>
                  </a:lnTo>
                  <a:lnTo>
                    <a:pt x="19496" y="205761"/>
                  </a:lnTo>
                  <a:lnTo>
                    <a:pt x="26762" y="211804"/>
                  </a:lnTo>
                  <a:lnTo>
                    <a:pt x="35116" y="214663"/>
                  </a:lnTo>
                  <a:lnTo>
                    <a:pt x="44194" y="215399"/>
                  </a:lnTo>
                  <a:lnTo>
                    <a:pt x="63640" y="209977"/>
                  </a:lnTo>
                  <a:lnTo>
                    <a:pt x="83981" y="197429"/>
                  </a:lnTo>
                  <a:lnTo>
                    <a:pt x="112823" y="165226"/>
                  </a:lnTo>
                  <a:lnTo>
                    <a:pt x="138350" y="111717"/>
                  </a:lnTo>
                  <a:lnTo>
                    <a:pt x="144954" y="70451"/>
                  </a:lnTo>
                  <a:lnTo>
                    <a:pt x="161056" y="129540"/>
                  </a:lnTo>
                  <a:lnTo>
                    <a:pt x="185964" y="182592"/>
                  </a:lnTo>
                  <a:lnTo>
                    <a:pt x="193893" y="189339"/>
                  </a:lnTo>
                  <a:lnTo>
                    <a:pt x="202688" y="192667"/>
                  </a:lnTo>
                  <a:lnTo>
                    <a:pt x="230807" y="19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162326" y="526424"/>
              <a:ext cx="179434" cy="223650"/>
            </a:xfrm>
            <a:custGeom>
              <a:avLst/>
              <a:gdLst/>
              <a:ahLst/>
              <a:cxnLst/>
              <a:rect l="0" t="0" r="0" b="0"/>
              <a:pathLst>
                <a:path w="179434" h="223650">
                  <a:moveTo>
                    <a:pt x="113280" y="0"/>
                  </a:moveTo>
                  <a:lnTo>
                    <a:pt x="70589" y="14573"/>
                  </a:lnTo>
                  <a:lnTo>
                    <a:pt x="11064" y="44665"/>
                  </a:lnTo>
                  <a:lnTo>
                    <a:pt x="3023" y="50834"/>
                  </a:lnTo>
                  <a:lnTo>
                    <a:pt x="0" y="58456"/>
                  </a:lnTo>
                  <a:lnTo>
                    <a:pt x="326" y="67047"/>
                  </a:lnTo>
                  <a:lnTo>
                    <a:pt x="2882" y="76283"/>
                  </a:lnTo>
                  <a:lnTo>
                    <a:pt x="15082" y="92786"/>
                  </a:lnTo>
                  <a:lnTo>
                    <a:pt x="32201" y="106749"/>
                  </a:lnTo>
                  <a:lnTo>
                    <a:pt x="51509" y="116854"/>
                  </a:lnTo>
                  <a:lnTo>
                    <a:pt x="106971" y="125638"/>
                  </a:lnTo>
                  <a:lnTo>
                    <a:pt x="141826" y="135362"/>
                  </a:lnTo>
                  <a:lnTo>
                    <a:pt x="159502" y="146339"/>
                  </a:lnTo>
                  <a:lnTo>
                    <a:pt x="172038" y="162136"/>
                  </a:lnTo>
                  <a:lnTo>
                    <a:pt x="177018" y="171262"/>
                  </a:lnTo>
                  <a:lnTo>
                    <a:pt x="179433" y="190760"/>
                  </a:lnTo>
                  <a:lnTo>
                    <a:pt x="178439" y="200873"/>
                  </a:lnTo>
                  <a:lnTo>
                    <a:pt x="174267" y="208785"/>
                  </a:lnTo>
                  <a:lnTo>
                    <a:pt x="160273" y="220695"/>
                  </a:lnTo>
                  <a:lnTo>
                    <a:pt x="136115" y="223649"/>
                  </a:lnTo>
                  <a:lnTo>
                    <a:pt x="78536" y="216013"/>
                  </a:lnTo>
                  <a:lnTo>
                    <a:pt x="39581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03412" y="526424"/>
              <a:ext cx="171426" cy="210113"/>
            </a:xfrm>
            <a:custGeom>
              <a:avLst/>
              <a:gdLst/>
              <a:ahLst/>
              <a:cxnLst/>
              <a:rect l="0" t="0" r="0" b="0"/>
              <a:pathLst>
                <a:path w="171426" h="210113">
                  <a:moveTo>
                    <a:pt x="9065" y="0"/>
                  </a:moveTo>
                  <a:lnTo>
                    <a:pt x="5945" y="42692"/>
                  </a:lnTo>
                  <a:lnTo>
                    <a:pt x="0" y="89932"/>
                  </a:lnTo>
                  <a:lnTo>
                    <a:pt x="10182" y="146764"/>
                  </a:lnTo>
                  <a:lnTo>
                    <a:pt x="28912" y="189388"/>
                  </a:lnTo>
                  <a:lnTo>
                    <a:pt x="47911" y="204275"/>
                  </a:lnTo>
                  <a:lnTo>
                    <a:pt x="59529" y="209883"/>
                  </a:lnTo>
                  <a:lnTo>
                    <a:pt x="70784" y="210112"/>
                  </a:lnTo>
                  <a:lnTo>
                    <a:pt x="92647" y="201008"/>
                  </a:lnTo>
                  <a:lnTo>
                    <a:pt x="124687" y="181741"/>
                  </a:lnTo>
                  <a:lnTo>
                    <a:pt x="139611" y="165002"/>
                  </a:lnTo>
                  <a:lnTo>
                    <a:pt x="162649" y="108123"/>
                  </a:lnTo>
                  <a:lnTo>
                    <a:pt x="171425" y="74541"/>
                  </a:lnTo>
                  <a:lnTo>
                    <a:pt x="166992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675689" y="484310"/>
              <a:ext cx="73700" cy="212020"/>
            </a:xfrm>
            <a:custGeom>
              <a:avLst/>
              <a:gdLst/>
              <a:ahLst/>
              <a:cxnLst/>
              <a:rect l="0" t="0" r="0" b="0"/>
              <a:pathLst>
                <a:path w="73700" h="212020">
                  <a:moveTo>
                    <a:pt x="0" y="157928"/>
                  </a:moveTo>
                  <a:lnTo>
                    <a:pt x="14655" y="207480"/>
                  </a:lnTo>
                  <a:lnTo>
                    <a:pt x="17958" y="212019"/>
                  </a:lnTo>
                  <a:lnTo>
                    <a:pt x="21331" y="211536"/>
                  </a:lnTo>
                  <a:lnTo>
                    <a:pt x="24749" y="207705"/>
                  </a:lnTo>
                  <a:lnTo>
                    <a:pt x="25428" y="190969"/>
                  </a:lnTo>
                  <a:lnTo>
                    <a:pt x="13228" y="135893"/>
                  </a:lnTo>
                  <a:lnTo>
                    <a:pt x="2959" y="83342"/>
                  </a:lnTo>
                  <a:lnTo>
                    <a:pt x="3655" y="56928"/>
                  </a:lnTo>
                  <a:lnTo>
                    <a:pt x="11763" y="33491"/>
                  </a:lnTo>
                  <a:lnTo>
                    <a:pt x="26285" y="17614"/>
                  </a:lnTo>
                  <a:lnTo>
                    <a:pt x="43268" y="782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856985" y="503946"/>
              <a:ext cx="129704" cy="243578"/>
            </a:xfrm>
            <a:custGeom>
              <a:avLst/>
              <a:gdLst/>
              <a:ahLst/>
              <a:cxnLst/>
              <a:rect l="0" t="0" r="0" b="0"/>
              <a:pathLst>
                <a:path w="129704" h="243578">
                  <a:moveTo>
                    <a:pt x="8217" y="75121"/>
                  </a:moveTo>
                  <a:lnTo>
                    <a:pt x="45695" y="83454"/>
                  </a:lnTo>
                  <a:lnTo>
                    <a:pt x="69327" y="82334"/>
                  </a:lnTo>
                  <a:lnTo>
                    <a:pt x="101193" y="68549"/>
                  </a:lnTo>
                  <a:lnTo>
                    <a:pt x="118170" y="56213"/>
                  </a:lnTo>
                  <a:lnTo>
                    <a:pt x="127275" y="36691"/>
                  </a:lnTo>
                  <a:lnTo>
                    <a:pt x="129703" y="24935"/>
                  </a:lnTo>
                  <a:lnTo>
                    <a:pt x="127812" y="15927"/>
                  </a:lnTo>
                  <a:lnTo>
                    <a:pt x="123042" y="8752"/>
                  </a:lnTo>
                  <a:lnTo>
                    <a:pt x="116352" y="2799"/>
                  </a:lnTo>
                  <a:lnTo>
                    <a:pt x="108383" y="0"/>
                  </a:lnTo>
                  <a:lnTo>
                    <a:pt x="90170" y="10"/>
                  </a:lnTo>
                  <a:lnTo>
                    <a:pt x="60185" y="6592"/>
                  </a:lnTo>
                  <a:lnTo>
                    <a:pt x="42623" y="18927"/>
                  </a:lnTo>
                  <a:lnTo>
                    <a:pt x="28188" y="36108"/>
                  </a:lnTo>
                  <a:lnTo>
                    <a:pt x="5488" y="86058"/>
                  </a:lnTo>
                  <a:lnTo>
                    <a:pt x="0" y="122945"/>
                  </a:lnTo>
                  <a:lnTo>
                    <a:pt x="3962" y="169100"/>
                  </a:lnTo>
                  <a:lnTo>
                    <a:pt x="12566" y="193318"/>
                  </a:lnTo>
                  <a:lnTo>
                    <a:pt x="25358" y="211881"/>
                  </a:lnTo>
                  <a:lnTo>
                    <a:pt x="42741" y="227930"/>
                  </a:lnTo>
                  <a:lnTo>
                    <a:pt x="65285" y="236623"/>
                  </a:lnTo>
                  <a:lnTo>
                    <a:pt x="113502" y="243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096829" y="705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869526" y="2495253"/>
            <a:ext cx="973438" cy="1063380"/>
            <a:chOff x="3869526" y="2495253"/>
            <a:chExt cx="973438" cy="1063380"/>
          </a:xfrm>
        </p:grpSpPr>
        <p:sp>
          <p:nvSpPr>
            <p:cNvPr id="61" name="Freeform 60"/>
            <p:cNvSpPr/>
            <p:nvPr/>
          </p:nvSpPr>
          <p:spPr>
            <a:xfrm>
              <a:off x="4664124" y="2495253"/>
              <a:ext cx="178840" cy="947566"/>
            </a:xfrm>
            <a:custGeom>
              <a:avLst/>
              <a:gdLst/>
              <a:ahLst/>
              <a:cxnLst/>
              <a:rect l="0" t="0" r="0" b="0"/>
              <a:pathLst>
                <a:path w="178840" h="947566">
                  <a:moveTo>
                    <a:pt x="0" y="0"/>
                  </a:moveTo>
                  <a:lnTo>
                    <a:pt x="15641" y="17981"/>
                  </a:lnTo>
                  <a:lnTo>
                    <a:pt x="53455" y="76331"/>
                  </a:lnTo>
                  <a:lnTo>
                    <a:pt x="94828" y="137102"/>
                  </a:lnTo>
                  <a:lnTo>
                    <a:pt x="128543" y="200062"/>
                  </a:lnTo>
                  <a:lnTo>
                    <a:pt x="157197" y="263215"/>
                  </a:lnTo>
                  <a:lnTo>
                    <a:pt x="165120" y="297918"/>
                  </a:lnTo>
                  <a:lnTo>
                    <a:pt x="175252" y="358164"/>
                  </a:lnTo>
                  <a:lnTo>
                    <a:pt x="178247" y="411344"/>
                  </a:lnTo>
                  <a:lnTo>
                    <a:pt x="178839" y="466909"/>
                  </a:lnTo>
                  <a:lnTo>
                    <a:pt x="171720" y="522944"/>
                  </a:lnTo>
                  <a:lnTo>
                    <a:pt x="165981" y="575954"/>
                  </a:lnTo>
                  <a:lnTo>
                    <a:pt x="150582" y="638536"/>
                  </a:lnTo>
                  <a:lnTo>
                    <a:pt x="133318" y="699983"/>
                  </a:lnTo>
                  <a:lnTo>
                    <a:pt x="115808" y="757338"/>
                  </a:lnTo>
                  <a:lnTo>
                    <a:pt x="97095" y="810601"/>
                  </a:lnTo>
                  <a:lnTo>
                    <a:pt x="60420" y="873858"/>
                  </a:lnTo>
                  <a:lnTo>
                    <a:pt x="33578" y="920918"/>
                  </a:lnTo>
                  <a:lnTo>
                    <a:pt x="10529" y="947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69526" y="2621595"/>
              <a:ext cx="247117" cy="937038"/>
            </a:xfrm>
            <a:custGeom>
              <a:avLst/>
              <a:gdLst/>
              <a:ahLst/>
              <a:cxnLst/>
              <a:rect l="0" t="0" r="0" b="0"/>
              <a:pathLst>
                <a:path w="247117" h="937038">
                  <a:moveTo>
                    <a:pt x="247116" y="0"/>
                  </a:moveTo>
                  <a:lnTo>
                    <a:pt x="223069" y="9576"/>
                  </a:lnTo>
                  <a:lnTo>
                    <a:pt x="166418" y="59899"/>
                  </a:lnTo>
                  <a:lnTo>
                    <a:pt x="139495" y="88955"/>
                  </a:lnTo>
                  <a:lnTo>
                    <a:pt x="102186" y="149871"/>
                  </a:lnTo>
                  <a:lnTo>
                    <a:pt x="86801" y="176598"/>
                  </a:lnTo>
                  <a:lnTo>
                    <a:pt x="70544" y="202454"/>
                  </a:lnTo>
                  <a:lnTo>
                    <a:pt x="55198" y="229223"/>
                  </a:lnTo>
                  <a:lnTo>
                    <a:pt x="38953" y="255092"/>
                  </a:lnTo>
                  <a:lnTo>
                    <a:pt x="20485" y="306814"/>
                  </a:lnTo>
                  <a:lnTo>
                    <a:pt x="10558" y="367076"/>
                  </a:lnTo>
                  <a:lnTo>
                    <a:pt x="0" y="410331"/>
                  </a:lnTo>
                  <a:lnTo>
                    <a:pt x="4076" y="468807"/>
                  </a:lnTo>
                  <a:lnTo>
                    <a:pt x="5956" y="522149"/>
                  </a:lnTo>
                  <a:lnTo>
                    <a:pt x="19592" y="578505"/>
                  </a:lnTo>
                  <a:lnTo>
                    <a:pt x="28291" y="639969"/>
                  </a:lnTo>
                  <a:lnTo>
                    <a:pt x="40339" y="673152"/>
                  </a:lnTo>
                  <a:lnTo>
                    <a:pt x="70971" y="726378"/>
                  </a:lnTo>
                  <a:lnTo>
                    <a:pt x="91483" y="765444"/>
                  </a:lnTo>
                  <a:lnTo>
                    <a:pt x="107806" y="791828"/>
                  </a:lnTo>
                  <a:lnTo>
                    <a:pt x="123171" y="818753"/>
                  </a:lnTo>
                  <a:lnTo>
                    <a:pt x="177020" y="877279"/>
                  </a:lnTo>
                  <a:lnTo>
                    <a:pt x="196841" y="899574"/>
                  </a:lnTo>
                  <a:lnTo>
                    <a:pt x="210643" y="924377"/>
                  </a:lnTo>
                  <a:lnTo>
                    <a:pt x="226059" y="937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569367" y="930362"/>
            <a:ext cx="4790468" cy="535239"/>
            <a:chOff x="4569367" y="930362"/>
            <a:chExt cx="4790468" cy="535239"/>
          </a:xfrm>
        </p:grpSpPr>
        <p:sp>
          <p:nvSpPr>
            <p:cNvPr id="64" name="Freeform 63"/>
            <p:cNvSpPr/>
            <p:nvPr/>
          </p:nvSpPr>
          <p:spPr>
            <a:xfrm>
              <a:off x="4569367" y="110549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1298" y="16788"/>
                  </a:lnTo>
                  <a:lnTo>
                    <a:pt x="2612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79157" y="930362"/>
              <a:ext cx="216636" cy="364644"/>
            </a:xfrm>
            <a:custGeom>
              <a:avLst/>
              <a:gdLst/>
              <a:ahLst/>
              <a:cxnLst/>
              <a:rect l="0" t="0" r="0" b="0"/>
              <a:pathLst>
                <a:path w="216636" h="364644">
                  <a:moveTo>
                    <a:pt x="6066" y="364643"/>
                  </a:moveTo>
                  <a:lnTo>
                    <a:pt x="0" y="332191"/>
                  </a:lnTo>
                  <a:lnTo>
                    <a:pt x="5036" y="274711"/>
                  </a:lnTo>
                  <a:lnTo>
                    <a:pt x="7032" y="219150"/>
                  </a:lnTo>
                  <a:lnTo>
                    <a:pt x="17478" y="156182"/>
                  </a:lnTo>
                  <a:lnTo>
                    <a:pt x="30807" y="98338"/>
                  </a:lnTo>
                  <a:lnTo>
                    <a:pt x="48202" y="39238"/>
                  </a:lnTo>
                  <a:lnTo>
                    <a:pt x="56378" y="18807"/>
                  </a:lnTo>
                  <a:lnTo>
                    <a:pt x="67811" y="1928"/>
                  </a:lnTo>
                  <a:lnTo>
                    <a:pt x="74136" y="0"/>
                  </a:lnTo>
                  <a:lnTo>
                    <a:pt x="80691" y="2225"/>
                  </a:lnTo>
                  <a:lnTo>
                    <a:pt x="87401" y="7217"/>
                  </a:lnTo>
                  <a:lnTo>
                    <a:pt x="97977" y="25243"/>
                  </a:lnTo>
                  <a:lnTo>
                    <a:pt x="125230" y="87281"/>
                  </a:lnTo>
                  <a:lnTo>
                    <a:pt x="151552" y="148657"/>
                  </a:lnTo>
                  <a:lnTo>
                    <a:pt x="169941" y="210758"/>
                  </a:lnTo>
                  <a:lnTo>
                    <a:pt x="184838" y="269298"/>
                  </a:lnTo>
                  <a:lnTo>
                    <a:pt x="198635" y="308706"/>
                  </a:lnTo>
                  <a:lnTo>
                    <a:pt x="216635" y="354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27336" y="1184131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20259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42314" y="1128744"/>
              <a:ext cx="174578" cy="148251"/>
            </a:xfrm>
            <a:custGeom>
              <a:avLst/>
              <a:gdLst/>
              <a:ahLst/>
              <a:cxnLst/>
              <a:rect l="0" t="0" r="0" b="0"/>
              <a:pathLst>
                <a:path w="174578" h="148251">
                  <a:moveTo>
                    <a:pt x="121934" y="8333"/>
                  </a:moveTo>
                  <a:lnTo>
                    <a:pt x="84456" y="0"/>
                  </a:lnTo>
                  <a:lnTo>
                    <a:pt x="60824" y="1120"/>
                  </a:lnTo>
                  <a:lnTo>
                    <a:pt x="38622" y="9417"/>
                  </a:lnTo>
                  <a:lnTo>
                    <a:pt x="11981" y="32831"/>
                  </a:lnTo>
                  <a:lnTo>
                    <a:pt x="2876" y="55096"/>
                  </a:lnTo>
                  <a:lnTo>
                    <a:pt x="0" y="79420"/>
                  </a:lnTo>
                  <a:lnTo>
                    <a:pt x="2621" y="101928"/>
                  </a:lnTo>
                  <a:lnTo>
                    <a:pt x="10804" y="120511"/>
                  </a:lnTo>
                  <a:lnTo>
                    <a:pt x="16262" y="128742"/>
                  </a:lnTo>
                  <a:lnTo>
                    <a:pt x="31685" y="141007"/>
                  </a:lnTo>
                  <a:lnTo>
                    <a:pt x="40711" y="145915"/>
                  </a:lnTo>
                  <a:lnTo>
                    <a:pt x="60099" y="148250"/>
                  </a:lnTo>
                  <a:lnTo>
                    <a:pt x="122051" y="134018"/>
                  </a:lnTo>
                  <a:lnTo>
                    <a:pt x="141874" y="126194"/>
                  </a:lnTo>
                  <a:lnTo>
                    <a:pt x="174577" y="103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69533" y="1147606"/>
              <a:ext cx="115815" cy="129242"/>
            </a:xfrm>
            <a:custGeom>
              <a:avLst/>
              <a:gdLst/>
              <a:ahLst/>
              <a:cxnLst/>
              <a:rect l="0" t="0" r="0" b="0"/>
              <a:pathLst>
                <a:path w="115815" h="129242">
                  <a:moveTo>
                    <a:pt x="0" y="42114"/>
                  </a:moveTo>
                  <a:lnTo>
                    <a:pt x="19129" y="103224"/>
                  </a:lnTo>
                  <a:lnTo>
                    <a:pt x="31924" y="129241"/>
                  </a:lnTo>
                  <a:lnTo>
                    <a:pt x="30642" y="128274"/>
                  </a:lnTo>
                  <a:lnTo>
                    <a:pt x="27447" y="124121"/>
                  </a:lnTo>
                  <a:lnTo>
                    <a:pt x="22951" y="95918"/>
                  </a:lnTo>
                  <a:lnTo>
                    <a:pt x="27207" y="57926"/>
                  </a:lnTo>
                  <a:lnTo>
                    <a:pt x="35879" y="37053"/>
                  </a:lnTo>
                  <a:lnTo>
                    <a:pt x="41467" y="28211"/>
                  </a:lnTo>
                  <a:lnTo>
                    <a:pt x="60154" y="15268"/>
                  </a:lnTo>
                  <a:lnTo>
                    <a:pt x="90743" y="452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48029" y="1137077"/>
              <a:ext cx="140463" cy="168500"/>
            </a:xfrm>
            <a:custGeom>
              <a:avLst/>
              <a:gdLst/>
              <a:ahLst/>
              <a:cxnLst/>
              <a:rect l="0" t="0" r="0" b="0"/>
              <a:pathLst>
                <a:path w="140463" h="168500">
                  <a:moveTo>
                    <a:pt x="74188" y="0"/>
                  </a:moveTo>
                  <a:lnTo>
                    <a:pt x="30226" y="34898"/>
                  </a:lnTo>
                  <a:lnTo>
                    <a:pt x="5530" y="64153"/>
                  </a:lnTo>
                  <a:lnTo>
                    <a:pt x="0" y="87784"/>
                  </a:lnTo>
                  <a:lnTo>
                    <a:pt x="2611" y="112715"/>
                  </a:lnTo>
                  <a:lnTo>
                    <a:pt x="11571" y="135493"/>
                  </a:lnTo>
                  <a:lnTo>
                    <a:pt x="35358" y="162459"/>
                  </a:lnTo>
                  <a:lnTo>
                    <a:pt x="44792" y="166798"/>
                  </a:lnTo>
                  <a:lnTo>
                    <a:pt x="64633" y="168499"/>
                  </a:lnTo>
                  <a:lnTo>
                    <a:pt x="95534" y="157290"/>
                  </a:lnTo>
                  <a:lnTo>
                    <a:pt x="121327" y="133562"/>
                  </a:lnTo>
                  <a:lnTo>
                    <a:pt x="138199" y="104305"/>
                  </a:lnTo>
                  <a:lnTo>
                    <a:pt x="140462" y="83793"/>
                  </a:lnTo>
                  <a:lnTo>
                    <a:pt x="132383" y="42028"/>
                  </a:lnTo>
                  <a:lnTo>
                    <a:pt x="117298" y="16092"/>
                  </a:lnTo>
                  <a:lnTo>
                    <a:pt x="107776" y="7152"/>
                  </a:lnTo>
                  <a:lnTo>
                    <a:pt x="952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59088" y="1116020"/>
              <a:ext cx="126542" cy="178986"/>
            </a:xfrm>
            <a:custGeom>
              <a:avLst/>
              <a:gdLst/>
              <a:ahLst/>
              <a:cxnLst/>
              <a:rect l="0" t="0" r="0" b="0"/>
              <a:pathLst>
                <a:path w="126542" h="178986">
                  <a:moveTo>
                    <a:pt x="94756" y="0"/>
                  </a:moveTo>
                  <a:lnTo>
                    <a:pt x="52065" y="14573"/>
                  </a:lnTo>
                  <a:lnTo>
                    <a:pt x="16004" y="39404"/>
                  </a:lnTo>
                  <a:lnTo>
                    <a:pt x="13008" y="46156"/>
                  </a:lnTo>
                  <a:lnTo>
                    <a:pt x="13351" y="52998"/>
                  </a:lnTo>
                  <a:lnTo>
                    <a:pt x="15920" y="59898"/>
                  </a:lnTo>
                  <a:lnTo>
                    <a:pt x="28132" y="70685"/>
                  </a:lnTo>
                  <a:lnTo>
                    <a:pt x="84849" y="94492"/>
                  </a:lnTo>
                  <a:lnTo>
                    <a:pt x="104391" y="102828"/>
                  </a:lnTo>
                  <a:lnTo>
                    <a:pt x="120875" y="114332"/>
                  </a:lnTo>
                  <a:lnTo>
                    <a:pt x="125037" y="123015"/>
                  </a:lnTo>
                  <a:lnTo>
                    <a:pt x="126541" y="145140"/>
                  </a:lnTo>
                  <a:lnTo>
                    <a:pt x="122966" y="154082"/>
                  </a:lnTo>
                  <a:lnTo>
                    <a:pt x="109633" y="167137"/>
                  </a:lnTo>
                  <a:lnTo>
                    <a:pt x="85771" y="173719"/>
                  </a:lnTo>
                  <a:lnTo>
                    <a:pt x="28380" y="17794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82539" y="1126549"/>
              <a:ext cx="145068" cy="176717"/>
            </a:xfrm>
            <a:custGeom>
              <a:avLst/>
              <a:gdLst/>
              <a:ahLst/>
              <a:cxnLst/>
              <a:rect l="0" t="0" r="0" b="0"/>
              <a:pathLst>
                <a:path w="145068" h="176717">
                  <a:moveTo>
                    <a:pt x="81875" y="0"/>
                  </a:moveTo>
                  <a:lnTo>
                    <a:pt x="57829" y="9575"/>
                  </a:lnTo>
                  <a:lnTo>
                    <a:pt x="36406" y="27533"/>
                  </a:lnTo>
                  <a:lnTo>
                    <a:pt x="1177" y="68963"/>
                  </a:lnTo>
                  <a:lnTo>
                    <a:pt x="0" y="75221"/>
                  </a:lnTo>
                  <a:lnTo>
                    <a:pt x="2725" y="80563"/>
                  </a:lnTo>
                  <a:lnTo>
                    <a:pt x="8052" y="85294"/>
                  </a:lnTo>
                  <a:lnTo>
                    <a:pt x="26448" y="90551"/>
                  </a:lnTo>
                  <a:lnTo>
                    <a:pt x="88744" y="103778"/>
                  </a:lnTo>
                  <a:lnTo>
                    <a:pt x="130675" y="127431"/>
                  </a:lnTo>
                  <a:lnTo>
                    <a:pt x="138975" y="134087"/>
                  </a:lnTo>
                  <a:lnTo>
                    <a:pt x="143339" y="142034"/>
                  </a:lnTo>
                  <a:lnTo>
                    <a:pt x="145067" y="160222"/>
                  </a:lnTo>
                  <a:lnTo>
                    <a:pt x="140381" y="166476"/>
                  </a:lnTo>
                  <a:lnTo>
                    <a:pt x="122696" y="173425"/>
                  </a:lnTo>
                  <a:lnTo>
                    <a:pt x="67149" y="176716"/>
                  </a:lnTo>
                  <a:lnTo>
                    <a:pt x="18704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45349" y="1024944"/>
              <a:ext cx="113905" cy="301647"/>
            </a:xfrm>
            <a:custGeom>
              <a:avLst/>
              <a:gdLst/>
              <a:ahLst/>
              <a:cxnLst/>
              <a:rect l="0" t="0" r="0" b="0"/>
              <a:pathLst>
                <a:path w="113905" h="301647">
                  <a:moveTo>
                    <a:pt x="29677" y="301646"/>
                  </a:moveTo>
                  <a:lnTo>
                    <a:pt x="26557" y="252715"/>
                  </a:lnTo>
                  <a:lnTo>
                    <a:pt x="21343" y="204870"/>
                  </a:lnTo>
                  <a:lnTo>
                    <a:pt x="19582" y="141890"/>
                  </a:lnTo>
                  <a:lnTo>
                    <a:pt x="7753" y="81693"/>
                  </a:lnTo>
                  <a:lnTo>
                    <a:pt x="0" y="33071"/>
                  </a:lnTo>
                  <a:lnTo>
                    <a:pt x="2873" y="23160"/>
                  </a:lnTo>
                  <a:lnTo>
                    <a:pt x="8298" y="15383"/>
                  </a:lnTo>
                  <a:lnTo>
                    <a:pt x="15424" y="9029"/>
                  </a:lnTo>
                  <a:lnTo>
                    <a:pt x="35820" y="1968"/>
                  </a:lnTo>
                  <a:lnTo>
                    <a:pt x="59313" y="0"/>
                  </a:lnTo>
                  <a:lnTo>
                    <a:pt x="113904" y="6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11855" y="1200248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7" y="16789"/>
                  </a:lnTo>
                  <a:lnTo>
                    <a:pt x="26128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90839" y="1210777"/>
              <a:ext cx="84229" cy="117241"/>
            </a:xfrm>
            <a:custGeom>
              <a:avLst/>
              <a:gdLst/>
              <a:ahLst/>
              <a:cxnLst/>
              <a:rect l="0" t="0" r="0" b="0"/>
              <a:pathLst>
                <a:path w="84229" h="117241">
                  <a:moveTo>
                    <a:pt x="0" y="63171"/>
                  </a:moveTo>
                  <a:lnTo>
                    <a:pt x="0" y="85528"/>
                  </a:lnTo>
                  <a:lnTo>
                    <a:pt x="11178" y="116198"/>
                  </a:lnTo>
                  <a:lnTo>
                    <a:pt x="13302" y="117240"/>
                  </a:lnTo>
                  <a:lnTo>
                    <a:pt x="12096" y="55444"/>
                  </a:lnTo>
                  <a:lnTo>
                    <a:pt x="16294" y="32831"/>
                  </a:lnTo>
                  <a:lnTo>
                    <a:pt x="21392" y="24227"/>
                  </a:lnTo>
                  <a:lnTo>
                    <a:pt x="36413" y="11547"/>
                  </a:lnTo>
                  <a:lnTo>
                    <a:pt x="54788" y="513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27079" y="1242362"/>
              <a:ext cx="119557" cy="129144"/>
            </a:xfrm>
            <a:custGeom>
              <a:avLst/>
              <a:gdLst/>
              <a:ahLst/>
              <a:cxnLst/>
              <a:rect l="0" t="0" r="0" b="0"/>
              <a:pathLst>
                <a:path w="119557" h="129144">
                  <a:moveTo>
                    <a:pt x="74330" y="10529"/>
                  </a:moveTo>
                  <a:lnTo>
                    <a:pt x="51973" y="10529"/>
                  </a:lnTo>
                  <a:lnTo>
                    <a:pt x="34758" y="16768"/>
                  </a:lnTo>
                  <a:lnTo>
                    <a:pt x="4642" y="39837"/>
                  </a:lnTo>
                  <a:lnTo>
                    <a:pt x="966" y="49955"/>
                  </a:lnTo>
                  <a:lnTo>
                    <a:pt x="0" y="76794"/>
                  </a:lnTo>
                  <a:lnTo>
                    <a:pt x="3720" y="88631"/>
                  </a:lnTo>
                  <a:lnTo>
                    <a:pt x="17211" y="108022"/>
                  </a:lnTo>
                  <a:lnTo>
                    <a:pt x="44537" y="126503"/>
                  </a:lnTo>
                  <a:lnTo>
                    <a:pt x="64598" y="129143"/>
                  </a:lnTo>
                  <a:lnTo>
                    <a:pt x="74861" y="128210"/>
                  </a:lnTo>
                  <a:lnTo>
                    <a:pt x="92503" y="117814"/>
                  </a:lnTo>
                  <a:lnTo>
                    <a:pt x="106974" y="101495"/>
                  </a:lnTo>
                  <a:lnTo>
                    <a:pt x="117304" y="82544"/>
                  </a:lnTo>
                  <a:lnTo>
                    <a:pt x="119556" y="62422"/>
                  </a:lnTo>
                  <a:lnTo>
                    <a:pt x="115487" y="41782"/>
                  </a:lnTo>
                  <a:lnTo>
                    <a:pt x="953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17222" y="1263537"/>
              <a:ext cx="242157" cy="147282"/>
            </a:xfrm>
            <a:custGeom>
              <a:avLst/>
              <a:gdLst/>
              <a:ahLst/>
              <a:cxnLst/>
              <a:rect l="0" t="0" r="0" b="0"/>
              <a:pathLst>
                <a:path w="242157" h="147282">
                  <a:moveTo>
                    <a:pt x="0" y="31468"/>
                  </a:moveTo>
                  <a:lnTo>
                    <a:pt x="23720" y="90085"/>
                  </a:lnTo>
                  <a:lnTo>
                    <a:pt x="34845" y="124875"/>
                  </a:lnTo>
                  <a:lnTo>
                    <a:pt x="36098" y="126495"/>
                  </a:lnTo>
                  <a:lnTo>
                    <a:pt x="24901" y="70650"/>
                  </a:lnTo>
                  <a:lnTo>
                    <a:pt x="22766" y="41083"/>
                  </a:lnTo>
                  <a:lnTo>
                    <a:pt x="28056" y="17804"/>
                  </a:lnTo>
                  <a:lnTo>
                    <a:pt x="32742" y="8320"/>
                  </a:lnTo>
                  <a:lnTo>
                    <a:pt x="38206" y="5508"/>
                  </a:lnTo>
                  <a:lnTo>
                    <a:pt x="44188" y="7142"/>
                  </a:lnTo>
                  <a:lnTo>
                    <a:pt x="70600" y="29392"/>
                  </a:lnTo>
                  <a:lnTo>
                    <a:pt x="103275" y="79263"/>
                  </a:lnTo>
                  <a:lnTo>
                    <a:pt x="106285" y="79709"/>
                  </a:lnTo>
                  <a:lnTo>
                    <a:pt x="107122" y="75327"/>
                  </a:lnTo>
                  <a:lnTo>
                    <a:pt x="105648" y="34672"/>
                  </a:lnTo>
                  <a:lnTo>
                    <a:pt x="111685" y="14954"/>
                  </a:lnTo>
                  <a:lnTo>
                    <a:pt x="116571" y="6421"/>
                  </a:lnTo>
                  <a:lnTo>
                    <a:pt x="123338" y="1902"/>
                  </a:lnTo>
                  <a:lnTo>
                    <a:pt x="140215" y="0"/>
                  </a:lnTo>
                  <a:lnTo>
                    <a:pt x="147289" y="3470"/>
                  </a:lnTo>
                  <a:lnTo>
                    <a:pt x="189321" y="53764"/>
                  </a:lnTo>
                  <a:lnTo>
                    <a:pt x="218719" y="110920"/>
                  </a:lnTo>
                  <a:lnTo>
                    <a:pt x="242156" y="147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29976" y="1183861"/>
              <a:ext cx="155786" cy="221866"/>
            </a:xfrm>
            <a:custGeom>
              <a:avLst/>
              <a:gdLst/>
              <a:ahLst/>
              <a:cxnLst/>
              <a:rect l="0" t="0" r="0" b="0"/>
              <a:pathLst>
                <a:path w="155786" h="221866">
                  <a:moveTo>
                    <a:pt x="18915" y="121672"/>
                  </a:moveTo>
                  <a:lnTo>
                    <a:pt x="30094" y="110494"/>
                  </a:lnTo>
                  <a:lnTo>
                    <a:pt x="92132" y="86828"/>
                  </a:lnTo>
                  <a:lnTo>
                    <a:pt x="107218" y="73431"/>
                  </a:lnTo>
                  <a:lnTo>
                    <a:pt x="112879" y="64945"/>
                  </a:lnTo>
                  <a:lnTo>
                    <a:pt x="116049" y="46157"/>
                  </a:lnTo>
                  <a:lnTo>
                    <a:pt x="115257" y="36234"/>
                  </a:lnTo>
                  <a:lnTo>
                    <a:pt x="108137" y="18969"/>
                  </a:lnTo>
                  <a:lnTo>
                    <a:pt x="102963" y="11089"/>
                  </a:lnTo>
                  <a:lnTo>
                    <a:pt x="94834" y="5836"/>
                  </a:lnTo>
                  <a:lnTo>
                    <a:pt x="73324" y="0"/>
                  </a:lnTo>
                  <a:lnTo>
                    <a:pt x="51285" y="3645"/>
                  </a:lnTo>
                  <a:lnTo>
                    <a:pt x="30962" y="14233"/>
                  </a:lnTo>
                  <a:lnTo>
                    <a:pt x="14130" y="30638"/>
                  </a:lnTo>
                  <a:lnTo>
                    <a:pt x="5090" y="55866"/>
                  </a:lnTo>
                  <a:lnTo>
                    <a:pt x="0" y="102954"/>
                  </a:lnTo>
                  <a:lnTo>
                    <a:pt x="1150" y="134410"/>
                  </a:lnTo>
                  <a:lnTo>
                    <a:pt x="14951" y="170680"/>
                  </a:lnTo>
                  <a:lnTo>
                    <a:pt x="47393" y="211978"/>
                  </a:lnTo>
                  <a:lnTo>
                    <a:pt x="70567" y="220300"/>
                  </a:lnTo>
                  <a:lnTo>
                    <a:pt x="113378" y="221865"/>
                  </a:lnTo>
                  <a:lnTo>
                    <a:pt x="155785" y="216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31113" y="1241651"/>
              <a:ext cx="207334" cy="171506"/>
            </a:xfrm>
            <a:custGeom>
              <a:avLst/>
              <a:gdLst/>
              <a:ahLst/>
              <a:cxnLst/>
              <a:rect l="0" t="0" r="0" b="0"/>
              <a:pathLst>
                <a:path w="207334" h="171506">
                  <a:moveTo>
                    <a:pt x="102048" y="42825"/>
                  </a:moveTo>
                  <a:lnTo>
                    <a:pt x="92472" y="18779"/>
                  </a:lnTo>
                  <a:lnTo>
                    <a:pt x="81804" y="4452"/>
                  </a:lnTo>
                  <a:lnTo>
                    <a:pt x="74514" y="865"/>
                  </a:lnTo>
                  <a:lnTo>
                    <a:pt x="57055" y="0"/>
                  </a:lnTo>
                  <a:lnTo>
                    <a:pt x="27495" y="11679"/>
                  </a:lnTo>
                  <a:lnTo>
                    <a:pt x="13151" y="26643"/>
                  </a:lnTo>
                  <a:lnTo>
                    <a:pt x="7688" y="35546"/>
                  </a:lnTo>
                  <a:lnTo>
                    <a:pt x="0" y="76023"/>
                  </a:lnTo>
                  <a:lnTo>
                    <a:pt x="5807" y="125292"/>
                  </a:lnTo>
                  <a:lnTo>
                    <a:pt x="11701" y="147327"/>
                  </a:lnTo>
                  <a:lnTo>
                    <a:pt x="17250" y="155777"/>
                  </a:lnTo>
                  <a:lnTo>
                    <a:pt x="32774" y="168285"/>
                  </a:lnTo>
                  <a:lnTo>
                    <a:pt x="51373" y="171505"/>
                  </a:lnTo>
                  <a:lnTo>
                    <a:pt x="61245" y="170726"/>
                  </a:lnTo>
                  <a:lnTo>
                    <a:pt x="70167" y="165527"/>
                  </a:lnTo>
                  <a:lnTo>
                    <a:pt x="86318" y="147272"/>
                  </a:lnTo>
                  <a:lnTo>
                    <a:pt x="102976" y="116276"/>
                  </a:lnTo>
                  <a:lnTo>
                    <a:pt x="110680" y="75315"/>
                  </a:lnTo>
                  <a:lnTo>
                    <a:pt x="111311" y="77353"/>
                  </a:lnTo>
                  <a:lnTo>
                    <a:pt x="111732" y="83391"/>
                  </a:lnTo>
                  <a:lnTo>
                    <a:pt x="118440" y="96340"/>
                  </a:lnTo>
                  <a:lnTo>
                    <a:pt x="147399" y="129305"/>
                  </a:lnTo>
                  <a:lnTo>
                    <a:pt x="176707" y="148128"/>
                  </a:lnTo>
                  <a:lnTo>
                    <a:pt x="207333" y="158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46060" y="1243826"/>
              <a:ext cx="150314" cy="169965"/>
            </a:xfrm>
            <a:custGeom>
              <a:avLst/>
              <a:gdLst/>
              <a:ahLst/>
              <a:cxnLst/>
              <a:rect l="0" t="0" r="0" b="0"/>
              <a:pathLst>
                <a:path w="150314" h="169965">
                  <a:moveTo>
                    <a:pt x="108199" y="9065"/>
                  </a:moveTo>
                  <a:lnTo>
                    <a:pt x="49582" y="0"/>
                  </a:lnTo>
                  <a:lnTo>
                    <a:pt x="29115" y="5426"/>
                  </a:lnTo>
                  <a:lnTo>
                    <a:pt x="20381" y="10148"/>
                  </a:lnTo>
                  <a:lnTo>
                    <a:pt x="7558" y="27874"/>
                  </a:lnTo>
                  <a:lnTo>
                    <a:pt x="2501" y="39152"/>
                  </a:lnTo>
                  <a:lnTo>
                    <a:pt x="0" y="67280"/>
                  </a:lnTo>
                  <a:lnTo>
                    <a:pt x="3959" y="96939"/>
                  </a:lnTo>
                  <a:lnTo>
                    <a:pt x="13516" y="121820"/>
                  </a:lnTo>
                  <a:lnTo>
                    <a:pt x="37641" y="149968"/>
                  </a:lnTo>
                  <a:lnTo>
                    <a:pt x="72605" y="167537"/>
                  </a:lnTo>
                  <a:lnTo>
                    <a:pt x="95889" y="169964"/>
                  </a:lnTo>
                  <a:lnTo>
                    <a:pt x="116765" y="165973"/>
                  </a:lnTo>
                  <a:lnTo>
                    <a:pt x="150313" y="1459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11365" y="1042321"/>
              <a:ext cx="206107" cy="347475"/>
            </a:xfrm>
            <a:custGeom>
              <a:avLst/>
              <a:gdLst/>
              <a:ahLst/>
              <a:cxnLst/>
              <a:rect l="0" t="0" r="0" b="0"/>
              <a:pathLst>
                <a:path w="206107" h="347475">
                  <a:moveTo>
                    <a:pt x="6065" y="0"/>
                  </a:moveTo>
                  <a:lnTo>
                    <a:pt x="0" y="42027"/>
                  </a:lnTo>
                  <a:lnTo>
                    <a:pt x="7640" y="103535"/>
                  </a:lnTo>
                  <a:lnTo>
                    <a:pt x="20414" y="155502"/>
                  </a:lnTo>
                  <a:lnTo>
                    <a:pt x="30723" y="211151"/>
                  </a:lnTo>
                  <a:lnTo>
                    <a:pt x="44688" y="272036"/>
                  </a:lnTo>
                  <a:lnTo>
                    <a:pt x="58712" y="331722"/>
                  </a:lnTo>
                  <a:lnTo>
                    <a:pt x="63388" y="347474"/>
                  </a:lnTo>
                  <a:lnTo>
                    <a:pt x="59556" y="302139"/>
                  </a:lnTo>
                  <a:lnTo>
                    <a:pt x="64548" y="259798"/>
                  </a:lnTo>
                  <a:lnTo>
                    <a:pt x="69620" y="249238"/>
                  </a:lnTo>
                  <a:lnTo>
                    <a:pt x="84615" y="234385"/>
                  </a:lnTo>
                  <a:lnTo>
                    <a:pt x="93527" y="232295"/>
                  </a:lnTo>
                  <a:lnTo>
                    <a:pt x="112787" y="236213"/>
                  </a:lnTo>
                  <a:lnTo>
                    <a:pt x="137772" y="251573"/>
                  </a:lnTo>
                  <a:lnTo>
                    <a:pt x="181395" y="306153"/>
                  </a:lnTo>
                  <a:lnTo>
                    <a:pt x="20610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341309" y="1252891"/>
              <a:ext cx="147953" cy="182158"/>
            </a:xfrm>
            <a:custGeom>
              <a:avLst/>
              <a:gdLst/>
              <a:ahLst/>
              <a:cxnLst/>
              <a:rect l="0" t="0" r="0" b="0"/>
              <a:pathLst>
                <a:path w="147953" h="182158">
                  <a:moveTo>
                    <a:pt x="92018" y="0"/>
                  </a:moveTo>
                  <a:lnTo>
                    <a:pt x="69661" y="0"/>
                  </a:lnTo>
                  <a:lnTo>
                    <a:pt x="52445" y="6239"/>
                  </a:lnTo>
                  <a:lnTo>
                    <a:pt x="36995" y="17981"/>
                  </a:lnTo>
                  <a:lnTo>
                    <a:pt x="16313" y="44322"/>
                  </a:lnTo>
                  <a:lnTo>
                    <a:pt x="6508" y="64152"/>
                  </a:lnTo>
                  <a:lnTo>
                    <a:pt x="0" y="106225"/>
                  </a:lnTo>
                  <a:lnTo>
                    <a:pt x="4718" y="129489"/>
                  </a:lnTo>
                  <a:lnTo>
                    <a:pt x="20527" y="155740"/>
                  </a:lnTo>
                  <a:lnTo>
                    <a:pt x="34508" y="169823"/>
                  </a:lnTo>
                  <a:lnTo>
                    <a:pt x="52419" y="179982"/>
                  </a:lnTo>
                  <a:lnTo>
                    <a:pt x="72078" y="182157"/>
                  </a:lnTo>
                  <a:lnTo>
                    <a:pt x="82234" y="181100"/>
                  </a:lnTo>
                  <a:lnTo>
                    <a:pt x="99757" y="170566"/>
                  </a:lnTo>
                  <a:lnTo>
                    <a:pt x="130071" y="135207"/>
                  </a:lnTo>
                  <a:lnTo>
                    <a:pt x="145927" y="104792"/>
                  </a:lnTo>
                  <a:lnTo>
                    <a:pt x="147952" y="84009"/>
                  </a:lnTo>
                  <a:lnTo>
                    <a:pt x="143783" y="63073"/>
                  </a:lnTo>
                  <a:lnTo>
                    <a:pt x="125163" y="27277"/>
                  </a:lnTo>
                  <a:lnTo>
                    <a:pt x="11307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93449" y="1105492"/>
              <a:ext cx="39920" cy="305327"/>
            </a:xfrm>
            <a:custGeom>
              <a:avLst/>
              <a:gdLst/>
              <a:ahLst/>
              <a:cxnLst/>
              <a:rect l="0" t="0" r="0" b="0"/>
              <a:pathLst>
                <a:path w="39920" h="305327">
                  <a:moveTo>
                    <a:pt x="8333" y="0"/>
                  </a:moveTo>
                  <a:lnTo>
                    <a:pt x="0" y="57264"/>
                  </a:lnTo>
                  <a:lnTo>
                    <a:pt x="1575" y="100415"/>
                  </a:lnTo>
                  <a:lnTo>
                    <a:pt x="6998" y="163204"/>
                  </a:lnTo>
                  <a:lnTo>
                    <a:pt x="19116" y="217073"/>
                  </a:lnTo>
                  <a:lnTo>
                    <a:pt x="34597" y="275762"/>
                  </a:lnTo>
                  <a:lnTo>
                    <a:pt x="3991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496497" y="1255036"/>
              <a:ext cx="231628" cy="8384"/>
            </a:xfrm>
            <a:custGeom>
              <a:avLst/>
              <a:gdLst/>
              <a:ahLst/>
              <a:cxnLst/>
              <a:rect l="0" t="0" r="0" b="0"/>
              <a:pathLst>
                <a:path w="231628" h="8384">
                  <a:moveTo>
                    <a:pt x="231627" y="8383"/>
                  </a:moveTo>
                  <a:lnTo>
                    <a:pt x="177482" y="8383"/>
                  </a:lnTo>
                  <a:lnTo>
                    <a:pt x="116947" y="2794"/>
                  </a:lnTo>
                  <a:lnTo>
                    <a:pt x="58239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743592" y="1094963"/>
              <a:ext cx="405673" cy="370638"/>
            </a:xfrm>
            <a:custGeom>
              <a:avLst/>
              <a:gdLst/>
              <a:ahLst/>
              <a:cxnLst/>
              <a:rect l="0" t="0" r="0" b="0"/>
              <a:pathLst>
                <a:path w="405673" h="370638">
                  <a:moveTo>
                    <a:pt x="5589" y="0"/>
                  </a:moveTo>
                  <a:lnTo>
                    <a:pt x="0" y="16768"/>
                  </a:lnTo>
                  <a:lnTo>
                    <a:pt x="11678" y="71856"/>
                  </a:lnTo>
                  <a:lnTo>
                    <a:pt x="22861" y="125406"/>
                  </a:lnTo>
                  <a:lnTo>
                    <a:pt x="37120" y="186079"/>
                  </a:lnTo>
                  <a:lnTo>
                    <a:pt x="47687" y="241138"/>
                  </a:lnTo>
                  <a:lnTo>
                    <a:pt x="58227" y="291377"/>
                  </a:lnTo>
                  <a:lnTo>
                    <a:pt x="64079" y="311995"/>
                  </a:lnTo>
                  <a:lnTo>
                    <a:pt x="65640" y="310942"/>
                  </a:lnTo>
                  <a:lnTo>
                    <a:pt x="69713" y="298464"/>
                  </a:lnTo>
                  <a:lnTo>
                    <a:pt x="82821" y="270538"/>
                  </a:lnTo>
                  <a:lnTo>
                    <a:pt x="86708" y="246191"/>
                  </a:lnTo>
                  <a:lnTo>
                    <a:pt x="92423" y="238997"/>
                  </a:lnTo>
                  <a:lnTo>
                    <a:pt x="100913" y="235370"/>
                  </a:lnTo>
                  <a:lnTo>
                    <a:pt x="111253" y="234123"/>
                  </a:lnTo>
                  <a:lnTo>
                    <a:pt x="119315" y="236800"/>
                  </a:lnTo>
                  <a:lnTo>
                    <a:pt x="125860" y="242095"/>
                  </a:lnTo>
                  <a:lnTo>
                    <a:pt x="140661" y="266314"/>
                  </a:lnTo>
                  <a:lnTo>
                    <a:pt x="161731" y="311529"/>
                  </a:lnTo>
                  <a:lnTo>
                    <a:pt x="168176" y="317650"/>
                  </a:lnTo>
                  <a:lnTo>
                    <a:pt x="174812" y="319391"/>
                  </a:lnTo>
                  <a:lnTo>
                    <a:pt x="181575" y="318213"/>
                  </a:lnTo>
                  <a:lnTo>
                    <a:pt x="187254" y="313917"/>
                  </a:lnTo>
                  <a:lnTo>
                    <a:pt x="203175" y="293444"/>
                  </a:lnTo>
                  <a:lnTo>
                    <a:pt x="260940" y="255211"/>
                  </a:lnTo>
                  <a:lnTo>
                    <a:pt x="312437" y="234300"/>
                  </a:lnTo>
                  <a:lnTo>
                    <a:pt x="337718" y="222676"/>
                  </a:lnTo>
                  <a:lnTo>
                    <a:pt x="346332" y="213962"/>
                  </a:lnTo>
                  <a:lnTo>
                    <a:pt x="355902" y="191800"/>
                  </a:lnTo>
                  <a:lnTo>
                    <a:pt x="356114" y="181679"/>
                  </a:lnTo>
                  <a:lnTo>
                    <a:pt x="350111" y="164195"/>
                  </a:lnTo>
                  <a:lnTo>
                    <a:pt x="344064" y="159766"/>
                  </a:lnTo>
                  <a:lnTo>
                    <a:pt x="336525" y="157983"/>
                  </a:lnTo>
                  <a:lnTo>
                    <a:pt x="327988" y="157965"/>
                  </a:lnTo>
                  <a:lnTo>
                    <a:pt x="312264" y="164183"/>
                  </a:lnTo>
                  <a:lnTo>
                    <a:pt x="297477" y="175916"/>
                  </a:lnTo>
                  <a:lnTo>
                    <a:pt x="283106" y="192829"/>
                  </a:lnTo>
                  <a:lnTo>
                    <a:pt x="275159" y="215163"/>
                  </a:lnTo>
                  <a:lnTo>
                    <a:pt x="272797" y="239518"/>
                  </a:lnTo>
                  <a:lnTo>
                    <a:pt x="283828" y="300040"/>
                  </a:lnTo>
                  <a:lnTo>
                    <a:pt x="293661" y="335346"/>
                  </a:lnTo>
                  <a:lnTo>
                    <a:pt x="299413" y="344057"/>
                  </a:lnTo>
                  <a:lnTo>
                    <a:pt x="315162" y="356855"/>
                  </a:lnTo>
                  <a:lnTo>
                    <a:pt x="343759" y="370637"/>
                  </a:lnTo>
                  <a:lnTo>
                    <a:pt x="367237" y="369059"/>
                  </a:lnTo>
                  <a:lnTo>
                    <a:pt x="40567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12435" y="1242362"/>
              <a:ext cx="147400" cy="205707"/>
            </a:xfrm>
            <a:custGeom>
              <a:avLst/>
              <a:gdLst/>
              <a:ahLst/>
              <a:cxnLst/>
              <a:rect l="0" t="0" r="0" b="0"/>
              <a:pathLst>
                <a:path w="147400" h="205707">
                  <a:moveTo>
                    <a:pt x="0" y="73700"/>
                  </a:moveTo>
                  <a:lnTo>
                    <a:pt x="17958" y="127575"/>
                  </a:lnTo>
                  <a:lnTo>
                    <a:pt x="39811" y="188452"/>
                  </a:lnTo>
                  <a:lnTo>
                    <a:pt x="51229" y="205029"/>
                  </a:lnTo>
                  <a:lnTo>
                    <a:pt x="55210" y="205706"/>
                  </a:lnTo>
                  <a:lnTo>
                    <a:pt x="57864" y="201478"/>
                  </a:lnTo>
                  <a:lnTo>
                    <a:pt x="59633" y="193981"/>
                  </a:lnTo>
                  <a:lnTo>
                    <a:pt x="54066" y="142259"/>
                  </a:lnTo>
                  <a:lnTo>
                    <a:pt x="38330" y="84938"/>
                  </a:lnTo>
                  <a:lnTo>
                    <a:pt x="37702" y="63487"/>
                  </a:lnTo>
                  <a:lnTo>
                    <a:pt x="42493" y="43424"/>
                  </a:lnTo>
                  <a:lnTo>
                    <a:pt x="52421" y="26709"/>
                  </a:lnTo>
                  <a:lnTo>
                    <a:pt x="67752" y="14600"/>
                  </a:lnTo>
                  <a:lnTo>
                    <a:pt x="87434" y="648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148228" y="2373782"/>
            <a:ext cx="494840" cy="226757"/>
            <a:chOff x="4148228" y="2373782"/>
            <a:chExt cx="494840" cy="226757"/>
          </a:xfrm>
        </p:grpSpPr>
        <p:sp>
          <p:nvSpPr>
            <p:cNvPr id="87" name="Freeform 86"/>
            <p:cNvSpPr/>
            <p:nvPr/>
          </p:nvSpPr>
          <p:spPr>
            <a:xfrm>
              <a:off x="4169285" y="2495525"/>
              <a:ext cx="431669" cy="105014"/>
            </a:xfrm>
            <a:custGeom>
              <a:avLst/>
              <a:gdLst/>
              <a:ahLst/>
              <a:cxnLst/>
              <a:rect l="0" t="0" r="0" b="0"/>
              <a:pathLst>
                <a:path w="431669" h="105014">
                  <a:moveTo>
                    <a:pt x="431668" y="41842"/>
                  </a:moveTo>
                  <a:lnTo>
                    <a:pt x="377793" y="23884"/>
                  </a:lnTo>
                  <a:lnTo>
                    <a:pt x="320632" y="6693"/>
                  </a:lnTo>
                  <a:lnTo>
                    <a:pt x="266279" y="1104"/>
                  </a:lnTo>
                  <a:lnTo>
                    <a:pt x="210482" y="0"/>
                  </a:lnTo>
                  <a:lnTo>
                    <a:pt x="159990" y="5371"/>
                  </a:lnTo>
                  <a:lnTo>
                    <a:pt x="117390" y="18867"/>
                  </a:lnTo>
                  <a:lnTo>
                    <a:pt x="55135" y="63198"/>
                  </a:lnTo>
                  <a:lnTo>
                    <a:pt x="38542" y="75900"/>
                  </a:lnTo>
                  <a:lnTo>
                    <a:pt x="12979" y="89628"/>
                  </a:lnTo>
                  <a:lnTo>
                    <a:pt x="0" y="105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48228" y="2373782"/>
              <a:ext cx="494840" cy="121472"/>
            </a:xfrm>
            <a:custGeom>
              <a:avLst/>
              <a:gdLst/>
              <a:ahLst/>
              <a:cxnLst/>
              <a:rect l="0" t="0" r="0" b="0"/>
              <a:pathLst>
                <a:path w="494840" h="121472">
                  <a:moveTo>
                    <a:pt x="494839" y="47772"/>
                  </a:moveTo>
                  <a:lnTo>
                    <a:pt x="440964" y="29814"/>
                  </a:lnTo>
                  <a:lnTo>
                    <a:pt x="377748" y="10301"/>
                  </a:lnTo>
                  <a:lnTo>
                    <a:pt x="325438" y="3456"/>
                  </a:lnTo>
                  <a:lnTo>
                    <a:pt x="299057" y="0"/>
                  </a:lnTo>
                  <a:lnTo>
                    <a:pt x="237127" y="4682"/>
                  </a:lnTo>
                  <a:lnTo>
                    <a:pt x="179708" y="16982"/>
                  </a:lnTo>
                  <a:lnTo>
                    <a:pt x="159419" y="24729"/>
                  </a:lnTo>
                  <a:lnTo>
                    <a:pt x="104337" y="53846"/>
                  </a:lnTo>
                  <a:lnTo>
                    <a:pt x="66103" y="71762"/>
                  </a:lnTo>
                  <a:lnTo>
                    <a:pt x="21314" y="108081"/>
                  </a:lnTo>
                  <a:lnTo>
                    <a:pt x="0" y="121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158756" y="3579689"/>
            <a:ext cx="526426" cy="199412"/>
            <a:chOff x="4158756" y="3579689"/>
            <a:chExt cx="526426" cy="199412"/>
          </a:xfrm>
        </p:grpSpPr>
        <p:sp>
          <p:nvSpPr>
            <p:cNvPr id="90" name="Freeform 89"/>
            <p:cNvSpPr/>
            <p:nvPr/>
          </p:nvSpPr>
          <p:spPr>
            <a:xfrm>
              <a:off x="4158756" y="3579689"/>
              <a:ext cx="463255" cy="79240"/>
            </a:xfrm>
            <a:custGeom>
              <a:avLst/>
              <a:gdLst/>
              <a:ahLst/>
              <a:cxnLst/>
              <a:rect l="0" t="0" r="0" b="0"/>
              <a:pathLst>
                <a:path w="463255" h="79240">
                  <a:moveTo>
                    <a:pt x="463254" y="0"/>
                  </a:moveTo>
                  <a:lnTo>
                    <a:pt x="408167" y="49498"/>
                  </a:lnTo>
                  <a:lnTo>
                    <a:pt x="378302" y="64709"/>
                  </a:lnTo>
                  <a:lnTo>
                    <a:pt x="317955" y="75635"/>
                  </a:lnTo>
                  <a:lnTo>
                    <a:pt x="295731" y="79239"/>
                  </a:lnTo>
                  <a:lnTo>
                    <a:pt x="236690" y="74660"/>
                  </a:lnTo>
                  <a:lnTo>
                    <a:pt x="176532" y="65492"/>
                  </a:lnTo>
                  <a:lnTo>
                    <a:pt x="116877" y="55071"/>
                  </a:lnTo>
                  <a:lnTo>
                    <a:pt x="73910" y="38781"/>
                  </a:lnTo>
                  <a:lnTo>
                    <a:pt x="16786" y="111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58756" y="3674445"/>
              <a:ext cx="526426" cy="104656"/>
            </a:xfrm>
            <a:custGeom>
              <a:avLst/>
              <a:gdLst/>
              <a:ahLst/>
              <a:cxnLst/>
              <a:rect l="0" t="0" r="0" b="0"/>
              <a:pathLst>
                <a:path w="526426" h="104656">
                  <a:moveTo>
                    <a:pt x="526425" y="21057"/>
                  </a:moveTo>
                  <a:lnTo>
                    <a:pt x="502378" y="30633"/>
                  </a:lnTo>
                  <a:lnTo>
                    <a:pt x="441303" y="70935"/>
                  </a:lnTo>
                  <a:lnTo>
                    <a:pt x="378948" y="94514"/>
                  </a:lnTo>
                  <a:lnTo>
                    <a:pt x="344298" y="102094"/>
                  </a:lnTo>
                  <a:lnTo>
                    <a:pt x="290668" y="104655"/>
                  </a:lnTo>
                  <a:lnTo>
                    <a:pt x="235014" y="97925"/>
                  </a:lnTo>
                  <a:lnTo>
                    <a:pt x="194156" y="93356"/>
                  </a:lnTo>
                  <a:lnTo>
                    <a:pt x="131893" y="71161"/>
                  </a:lnTo>
                  <a:lnTo>
                    <a:pt x="86494" y="55174"/>
                  </a:lnTo>
                  <a:lnTo>
                    <a:pt x="23590" y="185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411233" y="1181886"/>
            <a:ext cx="242156" cy="281576"/>
            <a:chOff x="3411233" y="1181886"/>
            <a:chExt cx="242156" cy="281576"/>
          </a:xfrm>
        </p:grpSpPr>
        <p:sp>
          <p:nvSpPr>
            <p:cNvPr id="93" name="Freeform 92"/>
            <p:cNvSpPr/>
            <p:nvPr/>
          </p:nvSpPr>
          <p:spPr>
            <a:xfrm>
              <a:off x="3411233" y="1181886"/>
              <a:ext cx="242156" cy="281576"/>
            </a:xfrm>
            <a:custGeom>
              <a:avLst/>
              <a:gdLst/>
              <a:ahLst/>
              <a:cxnLst/>
              <a:rect l="0" t="0" r="0" b="0"/>
              <a:pathLst>
                <a:path w="242156" h="281576">
                  <a:moveTo>
                    <a:pt x="0" y="281575"/>
                  </a:moveTo>
                  <a:lnTo>
                    <a:pt x="0" y="222958"/>
                  </a:lnTo>
                  <a:lnTo>
                    <a:pt x="8333" y="160122"/>
                  </a:lnTo>
                  <a:lnTo>
                    <a:pt x="10095" y="100046"/>
                  </a:lnTo>
                  <a:lnTo>
                    <a:pt x="21924" y="40471"/>
                  </a:lnTo>
                  <a:lnTo>
                    <a:pt x="29631" y="19999"/>
                  </a:lnTo>
                  <a:lnTo>
                    <a:pt x="40855" y="3102"/>
                  </a:lnTo>
                  <a:lnTo>
                    <a:pt x="47124" y="0"/>
                  </a:lnTo>
                  <a:lnTo>
                    <a:pt x="53643" y="272"/>
                  </a:lnTo>
                  <a:lnTo>
                    <a:pt x="60328" y="2792"/>
                  </a:lnTo>
                  <a:lnTo>
                    <a:pt x="80916" y="23108"/>
                  </a:lnTo>
                  <a:lnTo>
                    <a:pt x="122850" y="81950"/>
                  </a:lnTo>
                  <a:lnTo>
                    <a:pt x="155882" y="139152"/>
                  </a:lnTo>
                  <a:lnTo>
                    <a:pt x="186586" y="179140"/>
                  </a:lnTo>
                  <a:lnTo>
                    <a:pt x="202294" y="205600"/>
                  </a:lnTo>
                  <a:lnTo>
                    <a:pt x="233093" y="239161"/>
                  </a:lnTo>
                  <a:lnTo>
                    <a:pt x="236114" y="240431"/>
                  </a:lnTo>
                  <a:lnTo>
                    <a:pt x="242155" y="239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463875" y="1368704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5266149" y="4502991"/>
            <a:ext cx="195302" cy="254572"/>
          </a:xfrm>
          <a:custGeom>
            <a:avLst/>
            <a:gdLst/>
            <a:ahLst/>
            <a:cxnLst/>
            <a:rect l="0" t="0" r="0" b="0"/>
            <a:pathLst>
              <a:path w="195302" h="254572">
                <a:moveTo>
                  <a:pt x="29685" y="129547"/>
                </a:moveTo>
                <a:lnTo>
                  <a:pt x="21352" y="167026"/>
                </a:lnTo>
                <a:lnTo>
                  <a:pt x="19446" y="222740"/>
                </a:lnTo>
                <a:lnTo>
                  <a:pt x="7720" y="167321"/>
                </a:lnTo>
                <a:lnTo>
                  <a:pt x="0" y="114652"/>
                </a:lnTo>
                <a:lnTo>
                  <a:pt x="4252" y="73142"/>
                </a:lnTo>
                <a:lnTo>
                  <a:pt x="12922" y="51446"/>
                </a:lnTo>
                <a:lnTo>
                  <a:pt x="37552" y="18453"/>
                </a:lnTo>
                <a:lnTo>
                  <a:pt x="63602" y="2134"/>
                </a:lnTo>
                <a:lnTo>
                  <a:pt x="83364" y="0"/>
                </a:lnTo>
                <a:lnTo>
                  <a:pt x="102675" y="4120"/>
                </a:lnTo>
                <a:lnTo>
                  <a:pt x="119057" y="13751"/>
                </a:lnTo>
                <a:lnTo>
                  <a:pt x="124361" y="21934"/>
                </a:lnTo>
                <a:lnTo>
                  <a:pt x="130255" y="43505"/>
                </a:lnTo>
                <a:lnTo>
                  <a:pt x="129487" y="53468"/>
                </a:lnTo>
                <a:lnTo>
                  <a:pt x="122394" y="70778"/>
                </a:lnTo>
                <a:lnTo>
                  <a:pt x="105247" y="93677"/>
                </a:lnTo>
                <a:lnTo>
                  <a:pt x="105796" y="98615"/>
                </a:lnTo>
                <a:lnTo>
                  <a:pt x="110842" y="101907"/>
                </a:lnTo>
                <a:lnTo>
                  <a:pt x="155839" y="117199"/>
                </a:lnTo>
                <a:lnTo>
                  <a:pt x="171931" y="128348"/>
                </a:lnTo>
                <a:lnTo>
                  <a:pt x="183762" y="144223"/>
                </a:lnTo>
                <a:lnTo>
                  <a:pt x="191750" y="164146"/>
                </a:lnTo>
                <a:lnTo>
                  <a:pt x="195301" y="188598"/>
                </a:lnTo>
                <a:lnTo>
                  <a:pt x="190640" y="208825"/>
                </a:lnTo>
                <a:lnTo>
                  <a:pt x="168583" y="240874"/>
                </a:lnTo>
                <a:lnTo>
                  <a:pt x="149129" y="249216"/>
                </a:lnTo>
                <a:lnTo>
                  <a:pt x="98512" y="254571"/>
                </a:lnTo>
                <a:lnTo>
                  <a:pt x="40958" y="244263"/>
                </a:lnTo>
                <a:lnTo>
                  <a:pt x="8628" y="23483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5173550" y="1373167"/>
            <a:ext cx="122285" cy="171179"/>
          </a:xfrm>
          <a:custGeom>
            <a:avLst/>
            <a:gdLst/>
            <a:ahLst/>
            <a:cxnLst/>
            <a:rect l="0" t="0" r="0" b="0"/>
            <a:pathLst>
              <a:path w="122285" h="171179">
                <a:moveTo>
                  <a:pt x="111756" y="6066"/>
                </a:moveTo>
                <a:lnTo>
                  <a:pt x="79304" y="0"/>
                </a:lnTo>
                <a:lnTo>
                  <a:pt x="58728" y="2590"/>
                </a:lnTo>
                <a:lnTo>
                  <a:pt x="41004" y="10760"/>
                </a:lnTo>
                <a:lnTo>
                  <a:pt x="25328" y="23360"/>
                </a:lnTo>
                <a:lnTo>
                  <a:pt x="10563" y="40658"/>
                </a:lnTo>
                <a:lnTo>
                  <a:pt x="2440" y="63164"/>
                </a:lnTo>
                <a:lnTo>
                  <a:pt x="0" y="87595"/>
                </a:lnTo>
                <a:lnTo>
                  <a:pt x="10976" y="142581"/>
                </a:lnTo>
                <a:lnTo>
                  <a:pt x="16494" y="150888"/>
                </a:lnTo>
                <a:lnTo>
                  <a:pt x="31982" y="163238"/>
                </a:lnTo>
                <a:lnTo>
                  <a:pt x="66022" y="171178"/>
                </a:lnTo>
                <a:lnTo>
                  <a:pt x="122284" y="16399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3514071" y="4650504"/>
            <a:ext cx="229299" cy="245248"/>
          </a:xfrm>
          <a:custGeom>
            <a:avLst/>
            <a:gdLst/>
            <a:ahLst/>
            <a:cxnLst/>
            <a:rect l="0" t="0" r="0" b="0"/>
            <a:pathLst>
              <a:path w="229299" h="245248">
                <a:moveTo>
                  <a:pt x="97203" y="234719"/>
                </a:moveTo>
                <a:lnTo>
                  <a:pt x="81562" y="216738"/>
                </a:lnTo>
                <a:lnTo>
                  <a:pt x="57596" y="160365"/>
                </a:lnTo>
                <a:lnTo>
                  <a:pt x="26834" y="97791"/>
                </a:lnTo>
                <a:lnTo>
                  <a:pt x="531" y="45198"/>
                </a:lnTo>
                <a:lnTo>
                  <a:pt x="0" y="35842"/>
                </a:lnTo>
                <a:lnTo>
                  <a:pt x="5649" y="19207"/>
                </a:lnTo>
                <a:lnTo>
                  <a:pt x="22198" y="7134"/>
                </a:lnTo>
                <a:lnTo>
                  <a:pt x="33162" y="2277"/>
                </a:lnTo>
                <a:lnTo>
                  <a:pt x="54702" y="0"/>
                </a:lnTo>
                <a:lnTo>
                  <a:pt x="107681" y="11090"/>
                </a:lnTo>
                <a:lnTo>
                  <a:pt x="170898" y="31254"/>
                </a:lnTo>
                <a:lnTo>
                  <a:pt x="201317" y="42891"/>
                </a:lnTo>
                <a:lnTo>
                  <a:pt x="217955" y="54316"/>
                </a:lnTo>
                <a:lnTo>
                  <a:pt x="223328" y="62977"/>
                </a:lnTo>
                <a:lnTo>
                  <a:pt x="229298" y="85080"/>
                </a:lnTo>
                <a:lnTo>
                  <a:pt x="227070" y="118242"/>
                </a:lnTo>
                <a:lnTo>
                  <a:pt x="214666" y="159718"/>
                </a:lnTo>
                <a:lnTo>
                  <a:pt x="170588" y="213380"/>
                </a:lnTo>
                <a:lnTo>
                  <a:pt x="163674" y="220493"/>
                </a:lnTo>
                <a:lnTo>
                  <a:pt x="143513" y="228396"/>
                </a:lnTo>
                <a:lnTo>
                  <a:pt x="86675" y="24524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6326194" y="2042528"/>
            <a:ext cx="3770636" cy="656895"/>
            <a:chOff x="6326194" y="2042528"/>
            <a:chExt cx="3770636" cy="656895"/>
          </a:xfrm>
        </p:grpSpPr>
        <p:sp>
          <p:nvSpPr>
            <p:cNvPr id="99" name="Freeform 98"/>
            <p:cNvSpPr/>
            <p:nvPr/>
          </p:nvSpPr>
          <p:spPr>
            <a:xfrm>
              <a:off x="6326194" y="2042528"/>
              <a:ext cx="201476" cy="189514"/>
            </a:xfrm>
            <a:custGeom>
              <a:avLst/>
              <a:gdLst/>
              <a:ahLst/>
              <a:cxnLst/>
              <a:rect l="0" t="0" r="0" b="0"/>
              <a:pathLst>
                <a:path w="201476" h="189514">
                  <a:moveTo>
                    <a:pt x="127775" y="0"/>
                  </a:moveTo>
                  <a:lnTo>
                    <a:pt x="78277" y="58563"/>
                  </a:lnTo>
                  <a:lnTo>
                    <a:pt x="22476" y="118890"/>
                  </a:lnTo>
                  <a:lnTo>
                    <a:pt x="0" y="158535"/>
                  </a:lnTo>
                  <a:lnTo>
                    <a:pt x="1648" y="165352"/>
                  </a:lnTo>
                  <a:lnTo>
                    <a:pt x="7425" y="169896"/>
                  </a:lnTo>
                  <a:lnTo>
                    <a:pt x="68249" y="186520"/>
                  </a:lnTo>
                  <a:lnTo>
                    <a:pt x="121476" y="188922"/>
                  </a:lnTo>
                  <a:lnTo>
                    <a:pt x="181682" y="189435"/>
                  </a:lnTo>
                  <a:lnTo>
                    <a:pt x="20147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80269" y="2072005"/>
              <a:ext cx="763740" cy="181094"/>
            </a:xfrm>
            <a:custGeom>
              <a:avLst/>
              <a:gdLst/>
              <a:ahLst/>
              <a:cxnLst/>
              <a:rect l="0" t="0" r="0" b="0"/>
              <a:pathLst>
                <a:path w="763740" h="181094">
                  <a:moveTo>
                    <a:pt x="0" y="117922"/>
                  </a:moveTo>
                  <a:lnTo>
                    <a:pt x="58617" y="112333"/>
                  </a:lnTo>
                  <a:lnTo>
                    <a:pt x="112791" y="108369"/>
                  </a:lnTo>
                  <a:lnTo>
                    <a:pt x="165433" y="104467"/>
                  </a:lnTo>
                  <a:lnTo>
                    <a:pt x="221151" y="98367"/>
                  </a:lnTo>
                  <a:lnTo>
                    <a:pt x="280077" y="97162"/>
                  </a:lnTo>
                  <a:lnTo>
                    <a:pt x="336777" y="93804"/>
                  </a:lnTo>
                  <a:lnTo>
                    <a:pt x="393038" y="87812"/>
                  </a:lnTo>
                  <a:lnTo>
                    <a:pt x="451798" y="91745"/>
                  </a:lnTo>
                  <a:lnTo>
                    <a:pt x="505834" y="87405"/>
                  </a:lnTo>
                  <a:lnTo>
                    <a:pt x="564429" y="85378"/>
                  </a:lnTo>
                  <a:lnTo>
                    <a:pt x="621063" y="78045"/>
                  </a:lnTo>
                  <a:lnTo>
                    <a:pt x="677311" y="76250"/>
                  </a:lnTo>
                  <a:lnTo>
                    <a:pt x="719441" y="75939"/>
                  </a:lnTo>
                  <a:lnTo>
                    <a:pt x="726462" y="72386"/>
                  </a:lnTo>
                  <a:lnTo>
                    <a:pt x="728804" y="66507"/>
                  </a:lnTo>
                  <a:lnTo>
                    <a:pt x="728025" y="59079"/>
                  </a:lnTo>
                  <a:lnTo>
                    <a:pt x="717800" y="44586"/>
                  </a:lnTo>
                  <a:lnTo>
                    <a:pt x="689194" y="23273"/>
                  </a:lnTo>
                  <a:lnTo>
                    <a:pt x="643195" y="700"/>
                  </a:lnTo>
                  <a:lnTo>
                    <a:pt x="638197" y="0"/>
                  </a:lnTo>
                  <a:lnTo>
                    <a:pt x="637204" y="1873"/>
                  </a:lnTo>
                  <a:lnTo>
                    <a:pt x="642341" y="10192"/>
                  </a:lnTo>
                  <a:lnTo>
                    <a:pt x="652423" y="21689"/>
                  </a:lnTo>
                  <a:lnTo>
                    <a:pt x="709299" y="58185"/>
                  </a:lnTo>
                  <a:lnTo>
                    <a:pt x="758564" y="78846"/>
                  </a:lnTo>
                  <a:lnTo>
                    <a:pt x="763073" y="83682"/>
                  </a:lnTo>
                  <a:lnTo>
                    <a:pt x="763739" y="89246"/>
                  </a:lnTo>
                  <a:lnTo>
                    <a:pt x="758240" y="101668"/>
                  </a:lnTo>
                  <a:lnTo>
                    <a:pt x="729076" y="135640"/>
                  </a:lnTo>
                  <a:lnTo>
                    <a:pt x="670150" y="175511"/>
                  </a:lnTo>
                  <a:lnTo>
                    <a:pt x="663296" y="181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32809" y="2337470"/>
              <a:ext cx="305430" cy="263069"/>
            </a:xfrm>
            <a:custGeom>
              <a:avLst/>
              <a:gdLst/>
              <a:ahLst/>
              <a:cxnLst/>
              <a:rect l="0" t="0" r="0" b="0"/>
              <a:pathLst>
                <a:path w="305430" h="263069">
                  <a:moveTo>
                    <a:pt x="126444" y="10384"/>
                  </a:moveTo>
                  <a:lnTo>
                    <a:pt x="91698" y="47471"/>
                  </a:lnTo>
                  <a:lnTo>
                    <a:pt x="65212" y="100926"/>
                  </a:lnTo>
                  <a:lnTo>
                    <a:pt x="34601" y="160348"/>
                  </a:lnTo>
                  <a:lnTo>
                    <a:pt x="13354" y="219906"/>
                  </a:lnTo>
                  <a:lnTo>
                    <a:pt x="0" y="246380"/>
                  </a:lnTo>
                  <a:lnTo>
                    <a:pt x="1204" y="247264"/>
                  </a:lnTo>
                  <a:lnTo>
                    <a:pt x="4346" y="245513"/>
                  </a:lnTo>
                  <a:lnTo>
                    <a:pt x="36627" y="188342"/>
                  </a:lnTo>
                  <a:lnTo>
                    <a:pt x="70201" y="126108"/>
                  </a:lnTo>
                  <a:lnTo>
                    <a:pt x="101961" y="64189"/>
                  </a:lnTo>
                  <a:lnTo>
                    <a:pt x="134732" y="11748"/>
                  </a:lnTo>
                  <a:lnTo>
                    <a:pt x="151186" y="72"/>
                  </a:lnTo>
                  <a:lnTo>
                    <a:pt x="158146" y="0"/>
                  </a:lnTo>
                  <a:lnTo>
                    <a:pt x="163957" y="3462"/>
                  </a:lnTo>
                  <a:lnTo>
                    <a:pt x="197545" y="45406"/>
                  </a:lnTo>
                  <a:lnTo>
                    <a:pt x="224584" y="102301"/>
                  </a:lnTo>
                  <a:lnTo>
                    <a:pt x="250878" y="157410"/>
                  </a:lnTo>
                  <a:lnTo>
                    <a:pt x="273130" y="210377"/>
                  </a:lnTo>
                  <a:lnTo>
                    <a:pt x="281716" y="230291"/>
                  </a:lnTo>
                  <a:lnTo>
                    <a:pt x="305429" y="263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06611" y="251631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0"/>
                  </a:lnTo>
                  <a:lnTo>
                    <a:pt x="76722" y="0"/>
                  </a:lnTo>
                  <a:lnTo>
                    <a:pt x="2720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74763" y="2355371"/>
              <a:ext cx="202881" cy="291168"/>
            </a:xfrm>
            <a:custGeom>
              <a:avLst/>
              <a:gdLst/>
              <a:ahLst/>
              <a:cxnLst/>
              <a:rect l="0" t="0" r="0" b="0"/>
              <a:pathLst>
                <a:path w="202881" h="291168">
                  <a:moveTo>
                    <a:pt x="5589" y="66183"/>
                  </a:moveTo>
                  <a:lnTo>
                    <a:pt x="0" y="82951"/>
                  </a:lnTo>
                  <a:lnTo>
                    <a:pt x="4044" y="141628"/>
                  </a:lnTo>
                  <a:lnTo>
                    <a:pt x="12621" y="203067"/>
                  </a:lnTo>
                  <a:lnTo>
                    <a:pt x="13911" y="234513"/>
                  </a:lnTo>
                  <a:lnTo>
                    <a:pt x="12307" y="234555"/>
                  </a:lnTo>
                  <a:lnTo>
                    <a:pt x="10068" y="231073"/>
                  </a:lnTo>
                  <a:lnTo>
                    <a:pt x="6179" y="179216"/>
                  </a:lnTo>
                  <a:lnTo>
                    <a:pt x="5706" y="125295"/>
                  </a:lnTo>
                  <a:lnTo>
                    <a:pt x="6782" y="70754"/>
                  </a:lnTo>
                  <a:lnTo>
                    <a:pt x="15171" y="37122"/>
                  </a:lnTo>
                  <a:lnTo>
                    <a:pt x="25835" y="19732"/>
                  </a:lnTo>
                  <a:lnTo>
                    <a:pt x="41493" y="7323"/>
                  </a:lnTo>
                  <a:lnTo>
                    <a:pt x="50583" y="2377"/>
                  </a:lnTo>
                  <a:lnTo>
                    <a:pt x="70040" y="0"/>
                  </a:lnTo>
                  <a:lnTo>
                    <a:pt x="89216" y="4013"/>
                  </a:lnTo>
                  <a:lnTo>
                    <a:pt x="120590" y="25653"/>
                  </a:lnTo>
                  <a:lnTo>
                    <a:pt x="127880" y="32144"/>
                  </a:lnTo>
                  <a:lnTo>
                    <a:pt x="131570" y="41151"/>
                  </a:lnTo>
                  <a:lnTo>
                    <a:pt x="132550" y="63636"/>
                  </a:lnTo>
                  <a:lnTo>
                    <a:pt x="125967" y="82989"/>
                  </a:lnTo>
                  <a:lnTo>
                    <a:pt x="120937" y="91425"/>
                  </a:lnTo>
                  <a:lnTo>
                    <a:pt x="105988" y="103918"/>
                  </a:lnTo>
                  <a:lnTo>
                    <a:pt x="70673" y="128994"/>
                  </a:lnTo>
                  <a:lnTo>
                    <a:pt x="71205" y="127944"/>
                  </a:lnTo>
                  <a:lnTo>
                    <a:pt x="73900" y="124905"/>
                  </a:lnTo>
                  <a:lnTo>
                    <a:pt x="89372" y="124647"/>
                  </a:lnTo>
                  <a:lnTo>
                    <a:pt x="131843" y="134013"/>
                  </a:lnTo>
                  <a:lnTo>
                    <a:pt x="157902" y="149322"/>
                  </a:lnTo>
                  <a:lnTo>
                    <a:pt x="180440" y="168676"/>
                  </a:lnTo>
                  <a:lnTo>
                    <a:pt x="196347" y="194817"/>
                  </a:lnTo>
                  <a:lnTo>
                    <a:pt x="202880" y="230379"/>
                  </a:lnTo>
                  <a:lnTo>
                    <a:pt x="198169" y="250683"/>
                  </a:lnTo>
                  <a:lnTo>
                    <a:pt x="193638" y="259373"/>
                  </a:lnTo>
                  <a:lnTo>
                    <a:pt x="179243" y="272148"/>
                  </a:lnTo>
                  <a:lnTo>
                    <a:pt x="141407" y="289881"/>
                  </a:lnTo>
                  <a:lnTo>
                    <a:pt x="120935" y="291167"/>
                  </a:lnTo>
                  <a:lnTo>
                    <a:pt x="69868" y="279388"/>
                  </a:lnTo>
                  <a:lnTo>
                    <a:pt x="37175" y="266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64746" y="2368911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3120" y="42692"/>
                  </a:lnTo>
                  <a:lnTo>
                    <a:pt x="9553" y="103239"/>
                  </a:lnTo>
                  <a:lnTo>
                    <a:pt x="10335" y="151978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85803" y="2263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30146" y="2328993"/>
              <a:ext cx="183644" cy="214879"/>
            </a:xfrm>
            <a:custGeom>
              <a:avLst/>
              <a:gdLst/>
              <a:ahLst/>
              <a:cxnLst/>
              <a:rect l="0" t="0" r="0" b="0"/>
              <a:pathLst>
                <a:path w="183644" h="214879">
                  <a:moveTo>
                    <a:pt x="129398" y="8333"/>
                  </a:moveTo>
                  <a:lnTo>
                    <a:pt x="91920" y="0"/>
                  </a:lnTo>
                  <a:lnTo>
                    <a:pt x="57071" y="1575"/>
                  </a:lnTo>
                  <a:lnTo>
                    <a:pt x="36421" y="7669"/>
                  </a:lnTo>
                  <a:lnTo>
                    <a:pt x="19445" y="18176"/>
                  </a:lnTo>
                  <a:lnTo>
                    <a:pt x="7220" y="33765"/>
                  </a:lnTo>
                  <a:lnTo>
                    <a:pt x="2323" y="42835"/>
                  </a:lnTo>
                  <a:lnTo>
                    <a:pt x="0" y="62272"/>
                  </a:lnTo>
                  <a:lnTo>
                    <a:pt x="1019" y="72368"/>
                  </a:lnTo>
                  <a:lnTo>
                    <a:pt x="6377" y="79099"/>
                  </a:lnTo>
                  <a:lnTo>
                    <a:pt x="24809" y="86578"/>
                  </a:lnTo>
                  <a:lnTo>
                    <a:pt x="88300" y="94893"/>
                  </a:lnTo>
                  <a:lnTo>
                    <a:pt x="126579" y="106900"/>
                  </a:lnTo>
                  <a:lnTo>
                    <a:pt x="165365" y="131918"/>
                  </a:lnTo>
                  <a:lnTo>
                    <a:pt x="182689" y="158035"/>
                  </a:lnTo>
                  <a:lnTo>
                    <a:pt x="183643" y="166626"/>
                  </a:lnTo>
                  <a:lnTo>
                    <a:pt x="178463" y="182411"/>
                  </a:lnTo>
                  <a:lnTo>
                    <a:pt x="162393" y="204451"/>
                  </a:lnTo>
                  <a:lnTo>
                    <a:pt x="143282" y="212480"/>
                  </a:lnTo>
                  <a:lnTo>
                    <a:pt x="119191" y="214878"/>
                  </a:lnTo>
                  <a:lnTo>
                    <a:pt x="57358" y="203873"/>
                  </a:lnTo>
                  <a:lnTo>
                    <a:pt x="24113" y="197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334867" y="2368586"/>
              <a:ext cx="182688" cy="168782"/>
            </a:xfrm>
            <a:custGeom>
              <a:avLst/>
              <a:gdLst/>
              <a:ahLst/>
              <a:cxnLst/>
              <a:rect l="0" t="0" r="0" b="0"/>
              <a:pathLst>
                <a:path w="182688" h="168782">
                  <a:moveTo>
                    <a:pt x="119516" y="74025"/>
                  </a:moveTo>
                  <a:lnTo>
                    <a:pt x="125105" y="57257"/>
                  </a:lnTo>
                  <a:lnTo>
                    <a:pt x="124730" y="39667"/>
                  </a:lnTo>
                  <a:lnTo>
                    <a:pt x="122992" y="30062"/>
                  </a:lnTo>
                  <a:lnTo>
                    <a:pt x="111702" y="13152"/>
                  </a:lnTo>
                  <a:lnTo>
                    <a:pt x="103779" y="5367"/>
                  </a:lnTo>
                  <a:lnTo>
                    <a:pt x="93816" y="1347"/>
                  </a:lnTo>
                  <a:lnTo>
                    <a:pt x="70270" y="0"/>
                  </a:lnTo>
                  <a:lnTo>
                    <a:pt x="36294" y="11407"/>
                  </a:lnTo>
                  <a:lnTo>
                    <a:pt x="20917" y="26308"/>
                  </a:lnTo>
                  <a:lnTo>
                    <a:pt x="1514" y="64469"/>
                  </a:lnTo>
                  <a:lnTo>
                    <a:pt x="0" y="84986"/>
                  </a:lnTo>
                  <a:lnTo>
                    <a:pt x="8560" y="132342"/>
                  </a:lnTo>
                  <a:lnTo>
                    <a:pt x="23729" y="161754"/>
                  </a:lnTo>
                  <a:lnTo>
                    <a:pt x="32261" y="166436"/>
                  </a:lnTo>
                  <a:lnTo>
                    <a:pt x="54220" y="168519"/>
                  </a:lnTo>
                  <a:lnTo>
                    <a:pt x="73338" y="162426"/>
                  </a:lnTo>
                  <a:lnTo>
                    <a:pt x="89634" y="150749"/>
                  </a:lnTo>
                  <a:lnTo>
                    <a:pt x="110792" y="124444"/>
                  </a:lnTo>
                  <a:lnTo>
                    <a:pt x="138456" y="73732"/>
                  </a:lnTo>
                  <a:lnTo>
                    <a:pt x="141502" y="70320"/>
                  </a:lnTo>
                  <a:lnTo>
                    <a:pt x="142362" y="71555"/>
                  </a:lnTo>
                  <a:lnTo>
                    <a:pt x="141766" y="75888"/>
                  </a:lnTo>
                  <a:lnTo>
                    <a:pt x="155332" y="127755"/>
                  </a:lnTo>
                  <a:lnTo>
                    <a:pt x="182687" y="168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827608" y="2347306"/>
              <a:ext cx="173828" cy="182727"/>
            </a:xfrm>
            <a:custGeom>
              <a:avLst/>
              <a:gdLst/>
              <a:ahLst/>
              <a:cxnLst/>
              <a:rect l="0" t="0" r="0" b="0"/>
              <a:pathLst>
                <a:path w="173828" h="182727">
                  <a:moveTo>
                    <a:pt x="111086" y="21605"/>
                  </a:moveTo>
                  <a:lnTo>
                    <a:pt x="94318" y="4838"/>
                  </a:lnTo>
                  <a:lnTo>
                    <a:pt x="85869" y="1069"/>
                  </a:lnTo>
                  <a:lnTo>
                    <a:pt x="67123" y="0"/>
                  </a:lnTo>
                  <a:lnTo>
                    <a:pt x="36839" y="5975"/>
                  </a:lnTo>
                  <a:lnTo>
                    <a:pt x="11228" y="20744"/>
                  </a:lnTo>
                  <a:lnTo>
                    <a:pt x="5910" y="29220"/>
                  </a:lnTo>
                  <a:lnTo>
                    <a:pt x="0" y="51116"/>
                  </a:lnTo>
                  <a:lnTo>
                    <a:pt x="3103" y="58827"/>
                  </a:lnTo>
                  <a:lnTo>
                    <a:pt x="9852" y="63967"/>
                  </a:lnTo>
                  <a:lnTo>
                    <a:pt x="29828" y="69679"/>
                  </a:lnTo>
                  <a:lnTo>
                    <a:pt x="80781" y="79585"/>
                  </a:lnTo>
                  <a:lnTo>
                    <a:pt x="135906" y="97789"/>
                  </a:lnTo>
                  <a:lnTo>
                    <a:pt x="166663" y="114628"/>
                  </a:lnTo>
                  <a:lnTo>
                    <a:pt x="171534" y="122225"/>
                  </a:lnTo>
                  <a:lnTo>
                    <a:pt x="173827" y="140025"/>
                  </a:lnTo>
                  <a:lnTo>
                    <a:pt x="167827" y="156515"/>
                  </a:lnTo>
                  <a:lnTo>
                    <a:pt x="162951" y="164187"/>
                  </a:lnTo>
                  <a:lnTo>
                    <a:pt x="148175" y="175832"/>
                  </a:lnTo>
                  <a:lnTo>
                    <a:pt x="139322" y="180575"/>
                  </a:lnTo>
                  <a:lnTo>
                    <a:pt x="120126" y="182726"/>
                  </a:lnTo>
                  <a:lnTo>
                    <a:pt x="64552" y="171480"/>
                  </a:lnTo>
                  <a:lnTo>
                    <a:pt x="47915" y="169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044037" y="2147813"/>
              <a:ext cx="10471" cy="336913"/>
            </a:xfrm>
            <a:custGeom>
              <a:avLst/>
              <a:gdLst/>
              <a:ahLst/>
              <a:cxnLst/>
              <a:rect l="0" t="0" r="0" b="0"/>
              <a:pathLst>
                <a:path w="10471" h="336913">
                  <a:moveTo>
                    <a:pt x="10470" y="0"/>
                  </a:moveTo>
                  <a:lnTo>
                    <a:pt x="2137" y="48931"/>
                  </a:lnTo>
                  <a:lnTo>
                    <a:pt x="593" y="99896"/>
                  </a:lnTo>
                  <a:lnTo>
                    <a:pt x="135" y="156331"/>
                  </a:lnTo>
                  <a:lnTo>
                    <a:pt x="0" y="210097"/>
                  </a:lnTo>
                  <a:lnTo>
                    <a:pt x="5543" y="269488"/>
                  </a:lnTo>
                  <a:lnTo>
                    <a:pt x="9821" y="324798"/>
                  </a:lnTo>
                  <a:lnTo>
                    <a:pt x="1047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917637" y="2274589"/>
              <a:ext cx="252685" cy="10095"/>
            </a:xfrm>
            <a:custGeom>
              <a:avLst/>
              <a:gdLst/>
              <a:ahLst/>
              <a:cxnLst/>
              <a:rect l="0" t="0" r="0" b="0"/>
              <a:pathLst>
                <a:path w="252685" h="10095">
                  <a:moveTo>
                    <a:pt x="252684" y="10094"/>
                  </a:moveTo>
                  <a:lnTo>
                    <a:pt x="198540" y="1761"/>
                  </a:lnTo>
                  <a:lnTo>
                    <a:pt x="138004" y="0"/>
                  </a:lnTo>
                  <a:lnTo>
                    <a:pt x="78127" y="6887"/>
                  </a:lnTo>
                  <a:lnTo>
                    <a:pt x="27477" y="9461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138735" y="2347854"/>
              <a:ext cx="136872" cy="142861"/>
            </a:xfrm>
            <a:custGeom>
              <a:avLst/>
              <a:gdLst/>
              <a:ahLst/>
              <a:cxnLst/>
              <a:rect l="0" t="0" r="0" b="0"/>
              <a:pathLst>
                <a:path w="136872" h="142861">
                  <a:moveTo>
                    <a:pt x="0" y="31586"/>
                  </a:moveTo>
                  <a:lnTo>
                    <a:pt x="26365" y="91527"/>
                  </a:lnTo>
                  <a:lnTo>
                    <a:pt x="54310" y="138063"/>
                  </a:lnTo>
                  <a:lnTo>
                    <a:pt x="54924" y="142345"/>
                  </a:lnTo>
                  <a:lnTo>
                    <a:pt x="52993" y="142860"/>
                  </a:lnTo>
                  <a:lnTo>
                    <a:pt x="49367" y="140864"/>
                  </a:lnTo>
                  <a:lnTo>
                    <a:pt x="28097" y="84194"/>
                  </a:lnTo>
                  <a:lnTo>
                    <a:pt x="27306" y="63156"/>
                  </a:lnTo>
                  <a:lnTo>
                    <a:pt x="32023" y="43278"/>
                  </a:lnTo>
                  <a:lnTo>
                    <a:pt x="41919" y="26644"/>
                  </a:lnTo>
                  <a:lnTo>
                    <a:pt x="50173" y="21272"/>
                  </a:lnTo>
                  <a:lnTo>
                    <a:pt x="113104" y="423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289488" y="2366300"/>
              <a:ext cx="186160" cy="160540"/>
            </a:xfrm>
            <a:custGeom>
              <a:avLst/>
              <a:gdLst/>
              <a:ahLst/>
              <a:cxnLst/>
              <a:rect l="0" t="0" r="0" b="0"/>
              <a:pathLst>
                <a:path w="186160" h="160540">
                  <a:moveTo>
                    <a:pt x="112460" y="44726"/>
                  </a:moveTo>
                  <a:lnTo>
                    <a:pt x="106871" y="22369"/>
                  </a:lnTo>
                  <a:lnTo>
                    <a:pt x="101715" y="14613"/>
                  </a:lnTo>
                  <a:lnTo>
                    <a:pt x="86628" y="2876"/>
                  </a:lnTo>
                  <a:lnTo>
                    <a:pt x="68224" y="0"/>
                  </a:lnTo>
                  <a:lnTo>
                    <a:pt x="48346" y="3790"/>
                  </a:lnTo>
                  <a:lnTo>
                    <a:pt x="27813" y="13274"/>
                  </a:lnTo>
                  <a:lnTo>
                    <a:pt x="13227" y="28407"/>
                  </a:lnTo>
                  <a:lnTo>
                    <a:pt x="4016" y="48002"/>
                  </a:lnTo>
                  <a:lnTo>
                    <a:pt x="0" y="84171"/>
                  </a:lnTo>
                  <a:lnTo>
                    <a:pt x="6869" y="117634"/>
                  </a:lnTo>
                  <a:lnTo>
                    <a:pt x="17178" y="139130"/>
                  </a:lnTo>
                  <a:lnTo>
                    <a:pt x="25541" y="146267"/>
                  </a:lnTo>
                  <a:lnTo>
                    <a:pt x="47314" y="154196"/>
                  </a:lnTo>
                  <a:lnTo>
                    <a:pt x="57331" y="152801"/>
                  </a:lnTo>
                  <a:lnTo>
                    <a:pt x="74700" y="141892"/>
                  </a:lnTo>
                  <a:lnTo>
                    <a:pt x="103745" y="113528"/>
                  </a:lnTo>
                  <a:lnTo>
                    <a:pt x="113656" y="95192"/>
                  </a:lnTo>
                  <a:lnTo>
                    <a:pt x="116767" y="93577"/>
                  </a:lnTo>
                  <a:lnTo>
                    <a:pt x="118841" y="97181"/>
                  </a:lnTo>
                  <a:lnTo>
                    <a:pt x="120224" y="104262"/>
                  </a:lnTo>
                  <a:lnTo>
                    <a:pt x="133348" y="125407"/>
                  </a:lnTo>
                  <a:lnTo>
                    <a:pt x="164809" y="151173"/>
                  </a:lnTo>
                  <a:lnTo>
                    <a:pt x="186159" y="160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507233" y="2453139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3119" y="42692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507233" y="23478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538819" y="2426216"/>
              <a:ext cx="172431" cy="273207"/>
            </a:xfrm>
            <a:custGeom>
              <a:avLst/>
              <a:gdLst/>
              <a:ahLst/>
              <a:cxnLst/>
              <a:rect l="0" t="0" r="0" b="0"/>
              <a:pathLst>
                <a:path w="172431" h="273207">
                  <a:moveTo>
                    <a:pt x="147399" y="58509"/>
                  </a:moveTo>
                  <a:lnTo>
                    <a:pt x="137823" y="27227"/>
                  </a:lnTo>
                  <a:lnTo>
                    <a:pt x="127155" y="11071"/>
                  </a:lnTo>
                  <a:lnTo>
                    <a:pt x="118695" y="5826"/>
                  </a:lnTo>
                  <a:lnTo>
                    <a:pt x="96816" y="0"/>
                  </a:lnTo>
                  <a:lnTo>
                    <a:pt x="86771" y="1955"/>
                  </a:lnTo>
                  <a:lnTo>
                    <a:pt x="69371" y="13487"/>
                  </a:lnTo>
                  <a:lnTo>
                    <a:pt x="52010" y="39710"/>
                  </a:lnTo>
                  <a:lnTo>
                    <a:pt x="49632" y="59513"/>
                  </a:lnTo>
                  <a:lnTo>
                    <a:pt x="53644" y="78842"/>
                  </a:lnTo>
                  <a:lnTo>
                    <a:pt x="63226" y="95232"/>
                  </a:lnTo>
                  <a:lnTo>
                    <a:pt x="71396" y="100539"/>
                  </a:lnTo>
                  <a:lnTo>
                    <a:pt x="92952" y="106435"/>
                  </a:lnTo>
                  <a:lnTo>
                    <a:pt x="102912" y="105667"/>
                  </a:lnTo>
                  <a:lnTo>
                    <a:pt x="120217" y="98575"/>
                  </a:lnTo>
                  <a:lnTo>
                    <a:pt x="132588" y="84505"/>
                  </a:lnTo>
                  <a:lnTo>
                    <a:pt x="137525" y="75840"/>
                  </a:lnTo>
                  <a:lnTo>
                    <a:pt x="140816" y="74742"/>
                  </a:lnTo>
                  <a:lnTo>
                    <a:pt x="143010" y="78690"/>
                  </a:lnTo>
                  <a:lnTo>
                    <a:pt x="155347" y="136175"/>
                  </a:lnTo>
                  <a:lnTo>
                    <a:pt x="163007" y="189144"/>
                  </a:lnTo>
                  <a:lnTo>
                    <a:pt x="172430" y="225118"/>
                  </a:lnTo>
                  <a:lnTo>
                    <a:pt x="171106" y="236262"/>
                  </a:lnTo>
                  <a:lnTo>
                    <a:pt x="160275" y="258003"/>
                  </a:lnTo>
                  <a:lnTo>
                    <a:pt x="151304" y="265204"/>
                  </a:lnTo>
                  <a:lnTo>
                    <a:pt x="128857" y="273206"/>
                  </a:lnTo>
                  <a:lnTo>
                    <a:pt x="95502" y="272122"/>
                  </a:lnTo>
                  <a:lnTo>
                    <a:pt x="39092" y="261146"/>
                  </a:lnTo>
                  <a:lnTo>
                    <a:pt x="0" y="258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717803" y="2221513"/>
              <a:ext cx="178986" cy="315855"/>
            </a:xfrm>
            <a:custGeom>
              <a:avLst/>
              <a:gdLst/>
              <a:ahLst/>
              <a:cxnLst/>
              <a:rect l="0" t="0" r="0" b="0"/>
              <a:pathLst>
                <a:path w="178986" h="315855">
                  <a:moveTo>
                    <a:pt x="0" y="0"/>
                  </a:moveTo>
                  <a:lnTo>
                    <a:pt x="15641" y="26386"/>
                  </a:lnTo>
                  <a:lnTo>
                    <a:pt x="26341" y="63450"/>
                  </a:lnTo>
                  <a:lnTo>
                    <a:pt x="31201" y="110957"/>
                  </a:lnTo>
                  <a:lnTo>
                    <a:pt x="39530" y="160907"/>
                  </a:lnTo>
                  <a:lnTo>
                    <a:pt x="52826" y="217181"/>
                  </a:lnTo>
                  <a:lnTo>
                    <a:pt x="67874" y="273441"/>
                  </a:lnTo>
                  <a:lnTo>
                    <a:pt x="67476" y="273541"/>
                  </a:lnTo>
                  <a:lnTo>
                    <a:pt x="66041" y="270098"/>
                  </a:lnTo>
                  <a:lnTo>
                    <a:pt x="72143" y="232120"/>
                  </a:lnTo>
                  <a:lnTo>
                    <a:pt x="78077" y="210789"/>
                  </a:lnTo>
                  <a:lnTo>
                    <a:pt x="84807" y="202527"/>
                  </a:lnTo>
                  <a:lnTo>
                    <a:pt x="104762" y="190227"/>
                  </a:lnTo>
                  <a:lnTo>
                    <a:pt x="114295" y="188819"/>
                  </a:lnTo>
                  <a:lnTo>
                    <a:pt x="131126" y="193494"/>
                  </a:lnTo>
                  <a:lnTo>
                    <a:pt x="143286" y="209609"/>
                  </a:lnTo>
                  <a:lnTo>
                    <a:pt x="164405" y="270321"/>
                  </a:lnTo>
                  <a:lnTo>
                    <a:pt x="178985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970920" y="2221513"/>
              <a:ext cx="20625" cy="284270"/>
            </a:xfrm>
            <a:custGeom>
              <a:avLst/>
              <a:gdLst/>
              <a:ahLst/>
              <a:cxnLst/>
              <a:rect l="0" t="0" r="0" b="0"/>
              <a:pathLst>
                <a:path w="20625" h="284270">
                  <a:moveTo>
                    <a:pt x="10095" y="0"/>
                  </a:moveTo>
                  <a:lnTo>
                    <a:pt x="1762" y="57264"/>
                  </a:lnTo>
                  <a:lnTo>
                    <a:pt x="0" y="118156"/>
                  </a:lnTo>
                  <a:lnTo>
                    <a:pt x="8058" y="181310"/>
                  </a:lnTo>
                  <a:lnTo>
                    <a:pt x="17795" y="233126"/>
                  </a:lnTo>
                  <a:lnTo>
                    <a:pt x="2062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865202" y="2305741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175412" y="4268"/>
                  </a:lnTo>
                  <a:lnTo>
                    <a:pt x="116841" y="843"/>
                  </a:lnTo>
                  <a:lnTo>
                    <a:pt x="59865" y="1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6444958" y="2842694"/>
            <a:ext cx="3275219" cy="505369"/>
            <a:chOff x="6444958" y="2842694"/>
            <a:chExt cx="3275219" cy="505369"/>
          </a:xfrm>
        </p:grpSpPr>
        <p:sp>
          <p:nvSpPr>
            <p:cNvPr id="120" name="Freeform 119"/>
            <p:cNvSpPr/>
            <p:nvPr/>
          </p:nvSpPr>
          <p:spPr>
            <a:xfrm>
              <a:off x="6444958" y="2955537"/>
              <a:ext cx="230110" cy="261204"/>
            </a:xfrm>
            <a:custGeom>
              <a:avLst/>
              <a:gdLst/>
              <a:ahLst/>
              <a:cxnLst/>
              <a:rect l="0" t="0" r="0" b="0"/>
              <a:pathLst>
                <a:path w="230110" h="261204">
                  <a:moveTo>
                    <a:pt x="166938" y="97727"/>
                  </a:moveTo>
                  <a:lnTo>
                    <a:pt x="147810" y="37786"/>
                  </a:lnTo>
                  <a:lnTo>
                    <a:pt x="136600" y="20004"/>
                  </a:lnTo>
                  <a:lnTo>
                    <a:pt x="120699" y="7421"/>
                  </a:lnTo>
                  <a:lnTo>
                    <a:pt x="111546" y="2428"/>
                  </a:lnTo>
                  <a:lnTo>
                    <a:pt x="92016" y="0"/>
                  </a:lnTo>
                  <a:lnTo>
                    <a:pt x="72808" y="3990"/>
                  </a:lnTo>
                  <a:lnTo>
                    <a:pt x="56472" y="13562"/>
                  </a:lnTo>
                  <a:lnTo>
                    <a:pt x="34122" y="37694"/>
                  </a:lnTo>
                  <a:lnTo>
                    <a:pt x="6165" y="98002"/>
                  </a:lnTo>
                  <a:lnTo>
                    <a:pt x="0" y="155536"/>
                  </a:lnTo>
                  <a:lnTo>
                    <a:pt x="1902" y="210055"/>
                  </a:lnTo>
                  <a:lnTo>
                    <a:pt x="8191" y="231878"/>
                  </a:lnTo>
                  <a:lnTo>
                    <a:pt x="18785" y="249377"/>
                  </a:lnTo>
                  <a:lnTo>
                    <a:pt x="27225" y="254979"/>
                  </a:lnTo>
                  <a:lnTo>
                    <a:pt x="49082" y="261203"/>
                  </a:lnTo>
                  <a:lnTo>
                    <a:pt x="59121" y="260523"/>
                  </a:lnTo>
                  <a:lnTo>
                    <a:pt x="76516" y="253529"/>
                  </a:lnTo>
                  <a:lnTo>
                    <a:pt x="99462" y="236437"/>
                  </a:lnTo>
                  <a:lnTo>
                    <a:pt x="148175" y="176984"/>
                  </a:lnTo>
                  <a:lnTo>
                    <a:pt x="169825" y="119747"/>
                  </a:lnTo>
                  <a:lnTo>
                    <a:pt x="180792" y="87484"/>
                  </a:lnTo>
                  <a:lnTo>
                    <a:pt x="180853" y="83879"/>
                  </a:lnTo>
                  <a:lnTo>
                    <a:pt x="178554" y="84986"/>
                  </a:lnTo>
                  <a:lnTo>
                    <a:pt x="174682" y="89233"/>
                  </a:lnTo>
                  <a:lnTo>
                    <a:pt x="170380" y="106430"/>
                  </a:lnTo>
                  <a:lnTo>
                    <a:pt x="171077" y="142420"/>
                  </a:lnTo>
                  <a:lnTo>
                    <a:pt x="176967" y="166723"/>
                  </a:lnTo>
                  <a:lnTo>
                    <a:pt x="199811" y="201390"/>
                  </a:lnTo>
                  <a:lnTo>
                    <a:pt x="211964" y="213989"/>
                  </a:lnTo>
                  <a:lnTo>
                    <a:pt x="230109" y="224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17181" y="3030651"/>
              <a:ext cx="144715" cy="156945"/>
            </a:xfrm>
            <a:custGeom>
              <a:avLst/>
              <a:gdLst/>
              <a:ahLst/>
              <a:cxnLst/>
              <a:rect l="0" t="0" r="0" b="0"/>
              <a:pathLst>
                <a:path w="144715" h="156945">
                  <a:moveTo>
                    <a:pt x="0" y="54198"/>
                  </a:moveTo>
                  <a:lnTo>
                    <a:pt x="7236" y="81754"/>
                  </a:lnTo>
                  <a:lnTo>
                    <a:pt x="9878" y="137977"/>
                  </a:lnTo>
                  <a:lnTo>
                    <a:pt x="10240" y="156944"/>
                  </a:lnTo>
                  <a:lnTo>
                    <a:pt x="18845" y="99324"/>
                  </a:lnTo>
                  <a:lnTo>
                    <a:pt x="26209" y="46344"/>
                  </a:lnTo>
                  <a:lnTo>
                    <a:pt x="41171" y="18466"/>
                  </a:lnTo>
                  <a:lnTo>
                    <a:pt x="56903" y="5952"/>
                  </a:lnTo>
                  <a:lnTo>
                    <a:pt x="66011" y="977"/>
                  </a:lnTo>
                  <a:lnTo>
                    <a:pt x="74423" y="0"/>
                  </a:lnTo>
                  <a:lnTo>
                    <a:pt x="90009" y="5154"/>
                  </a:lnTo>
                  <a:lnTo>
                    <a:pt x="111937" y="21209"/>
                  </a:lnTo>
                  <a:lnTo>
                    <a:pt x="127663" y="46374"/>
                  </a:lnTo>
                  <a:lnTo>
                    <a:pt x="142287" y="87488"/>
                  </a:lnTo>
                  <a:lnTo>
                    <a:pt x="144714" y="121254"/>
                  </a:lnTo>
                  <a:lnTo>
                    <a:pt x="143270" y="126978"/>
                  </a:lnTo>
                  <a:lnTo>
                    <a:pt x="136871" y="138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96165" y="3045580"/>
              <a:ext cx="197542" cy="302483"/>
            </a:xfrm>
            <a:custGeom>
              <a:avLst/>
              <a:gdLst/>
              <a:ahLst/>
              <a:cxnLst/>
              <a:rect l="0" t="0" r="0" b="0"/>
              <a:pathLst>
                <a:path w="197542" h="302483">
                  <a:moveTo>
                    <a:pt x="157928" y="70855"/>
                  </a:moveTo>
                  <a:lnTo>
                    <a:pt x="157928" y="48498"/>
                  </a:lnTo>
                  <a:lnTo>
                    <a:pt x="151689" y="31283"/>
                  </a:lnTo>
                  <a:lnTo>
                    <a:pt x="146750" y="23416"/>
                  </a:lnTo>
                  <a:lnTo>
                    <a:pt x="131903" y="11557"/>
                  </a:lnTo>
                  <a:lnTo>
                    <a:pt x="112436" y="3556"/>
                  </a:lnTo>
                  <a:lnTo>
                    <a:pt x="88186" y="0"/>
                  </a:lnTo>
                  <a:lnTo>
                    <a:pt x="64931" y="4659"/>
                  </a:lnTo>
                  <a:lnTo>
                    <a:pt x="53816" y="9177"/>
                  </a:lnTo>
                  <a:lnTo>
                    <a:pt x="38347" y="23555"/>
                  </a:lnTo>
                  <a:lnTo>
                    <a:pt x="32584" y="32303"/>
                  </a:lnTo>
                  <a:lnTo>
                    <a:pt x="24473" y="66971"/>
                  </a:lnTo>
                  <a:lnTo>
                    <a:pt x="28814" y="90186"/>
                  </a:lnTo>
                  <a:lnTo>
                    <a:pt x="33248" y="101290"/>
                  </a:lnTo>
                  <a:lnTo>
                    <a:pt x="40882" y="108692"/>
                  </a:lnTo>
                  <a:lnTo>
                    <a:pt x="61844" y="116917"/>
                  </a:lnTo>
                  <a:lnTo>
                    <a:pt x="83639" y="117453"/>
                  </a:lnTo>
                  <a:lnTo>
                    <a:pt x="126226" y="108266"/>
                  </a:lnTo>
                  <a:lnTo>
                    <a:pt x="144228" y="95671"/>
                  </a:lnTo>
                  <a:lnTo>
                    <a:pt x="152304" y="87399"/>
                  </a:lnTo>
                  <a:lnTo>
                    <a:pt x="158858" y="85394"/>
                  </a:lnTo>
                  <a:lnTo>
                    <a:pt x="164397" y="87566"/>
                  </a:lnTo>
                  <a:lnTo>
                    <a:pt x="173671" y="99339"/>
                  </a:lnTo>
                  <a:lnTo>
                    <a:pt x="181693" y="116270"/>
                  </a:lnTo>
                  <a:lnTo>
                    <a:pt x="189138" y="171376"/>
                  </a:lnTo>
                  <a:lnTo>
                    <a:pt x="197541" y="228534"/>
                  </a:lnTo>
                  <a:lnTo>
                    <a:pt x="196591" y="255578"/>
                  </a:lnTo>
                  <a:lnTo>
                    <a:pt x="188370" y="279296"/>
                  </a:lnTo>
                  <a:lnTo>
                    <a:pt x="179392" y="287025"/>
                  </a:lnTo>
                  <a:lnTo>
                    <a:pt x="153819" y="295612"/>
                  </a:lnTo>
                  <a:lnTo>
                    <a:pt x="106537" y="300446"/>
                  </a:lnTo>
                  <a:lnTo>
                    <a:pt x="55483" y="301879"/>
                  </a:lnTo>
                  <a:lnTo>
                    <a:pt x="0" y="302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59378" y="2905865"/>
              <a:ext cx="178985" cy="266303"/>
            </a:xfrm>
            <a:custGeom>
              <a:avLst/>
              <a:gdLst/>
              <a:ahLst/>
              <a:cxnLst/>
              <a:rect l="0" t="0" r="0" b="0"/>
              <a:pathLst>
                <a:path w="178985" h="266303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0" y="213849"/>
                  </a:lnTo>
                  <a:lnTo>
                    <a:pt x="2339" y="220944"/>
                  </a:lnTo>
                  <a:lnTo>
                    <a:pt x="6239" y="223335"/>
                  </a:lnTo>
                  <a:lnTo>
                    <a:pt x="64153" y="206575"/>
                  </a:lnTo>
                  <a:lnTo>
                    <a:pt x="126429" y="180372"/>
                  </a:lnTo>
                  <a:lnTo>
                    <a:pt x="152364" y="160808"/>
                  </a:lnTo>
                  <a:lnTo>
                    <a:pt x="169277" y="134605"/>
                  </a:lnTo>
                  <a:lnTo>
                    <a:pt x="171551" y="114806"/>
                  </a:lnTo>
                  <a:lnTo>
                    <a:pt x="170519" y="104614"/>
                  </a:lnTo>
                  <a:lnTo>
                    <a:pt x="166322" y="96649"/>
                  </a:lnTo>
                  <a:lnTo>
                    <a:pt x="152300" y="84679"/>
                  </a:lnTo>
                  <a:lnTo>
                    <a:pt x="131249" y="81699"/>
                  </a:lnTo>
                  <a:lnTo>
                    <a:pt x="107466" y="85444"/>
                  </a:lnTo>
                  <a:lnTo>
                    <a:pt x="85198" y="94907"/>
                  </a:lnTo>
                  <a:lnTo>
                    <a:pt x="69841" y="113151"/>
                  </a:lnTo>
                  <a:lnTo>
                    <a:pt x="50450" y="157401"/>
                  </a:lnTo>
                  <a:lnTo>
                    <a:pt x="48939" y="178751"/>
                  </a:lnTo>
                  <a:lnTo>
                    <a:pt x="53336" y="199938"/>
                  </a:lnTo>
                  <a:lnTo>
                    <a:pt x="63089" y="221052"/>
                  </a:lnTo>
                  <a:lnTo>
                    <a:pt x="87323" y="247081"/>
                  </a:lnTo>
                  <a:lnTo>
                    <a:pt x="116731" y="264022"/>
                  </a:lnTo>
                  <a:lnTo>
                    <a:pt x="140398" y="266302"/>
                  </a:lnTo>
                  <a:lnTo>
                    <a:pt x="17898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422591" y="3169077"/>
              <a:ext cx="38320" cy="115815"/>
            </a:xfrm>
            <a:custGeom>
              <a:avLst/>
              <a:gdLst/>
              <a:ahLst/>
              <a:cxnLst/>
              <a:rect l="0" t="0" r="0" b="0"/>
              <a:pathLst>
                <a:path w="38320" h="115815">
                  <a:moveTo>
                    <a:pt x="0" y="0"/>
                  </a:moveTo>
                  <a:lnTo>
                    <a:pt x="29308" y="34898"/>
                  </a:lnTo>
                  <a:lnTo>
                    <a:pt x="36422" y="57234"/>
                  </a:lnTo>
                  <a:lnTo>
                    <a:pt x="38319" y="69742"/>
                  </a:lnTo>
                  <a:lnTo>
                    <a:pt x="34188" y="89879"/>
                  </a:lnTo>
                  <a:lnTo>
                    <a:pt x="2105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696248" y="2950174"/>
              <a:ext cx="137132" cy="192648"/>
            </a:xfrm>
            <a:custGeom>
              <a:avLst/>
              <a:gdLst/>
              <a:ahLst/>
              <a:cxnLst/>
              <a:rect l="0" t="0" r="0" b="0"/>
              <a:pathLst>
                <a:path w="137132" h="192648">
                  <a:moveTo>
                    <a:pt x="115897" y="8333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1" y="7669"/>
                  </a:lnTo>
                  <a:lnTo>
                    <a:pt x="5945" y="18177"/>
                  </a:lnTo>
                  <a:lnTo>
                    <a:pt x="1651" y="26594"/>
                  </a:lnTo>
                  <a:lnTo>
                    <a:pt x="0" y="48425"/>
                  </a:lnTo>
                  <a:lnTo>
                    <a:pt x="3537" y="57288"/>
                  </a:lnTo>
                  <a:lnTo>
                    <a:pt x="16826" y="70255"/>
                  </a:lnTo>
                  <a:lnTo>
                    <a:pt x="74328" y="101242"/>
                  </a:lnTo>
                  <a:lnTo>
                    <a:pt x="114834" y="129155"/>
                  </a:lnTo>
                  <a:lnTo>
                    <a:pt x="131412" y="147430"/>
                  </a:lnTo>
                  <a:lnTo>
                    <a:pt x="135599" y="157216"/>
                  </a:lnTo>
                  <a:lnTo>
                    <a:pt x="137131" y="177449"/>
                  </a:lnTo>
                  <a:lnTo>
                    <a:pt x="132393" y="184248"/>
                  </a:lnTo>
                  <a:lnTo>
                    <a:pt x="124555" y="188781"/>
                  </a:lnTo>
                  <a:lnTo>
                    <a:pt x="103367" y="192647"/>
                  </a:lnTo>
                  <a:lnTo>
                    <a:pt x="78352" y="190466"/>
                  </a:lnTo>
                  <a:lnTo>
                    <a:pt x="43551" y="177072"/>
                  </a:lnTo>
                  <a:lnTo>
                    <a:pt x="10612" y="155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850903" y="2979564"/>
              <a:ext cx="168940" cy="182081"/>
            </a:xfrm>
            <a:custGeom>
              <a:avLst/>
              <a:gdLst/>
              <a:ahLst/>
              <a:cxnLst/>
              <a:rect l="0" t="0" r="0" b="0"/>
              <a:pathLst>
                <a:path w="168940" h="182081">
                  <a:moveTo>
                    <a:pt x="77055" y="21057"/>
                  </a:moveTo>
                  <a:lnTo>
                    <a:pt x="60287" y="15468"/>
                  </a:lnTo>
                  <a:lnTo>
                    <a:pt x="53009" y="16162"/>
                  </a:lnTo>
                  <a:lnTo>
                    <a:pt x="38682" y="23171"/>
                  </a:lnTo>
                  <a:lnTo>
                    <a:pt x="17462" y="45860"/>
                  </a:lnTo>
                  <a:lnTo>
                    <a:pt x="1946" y="74810"/>
                  </a:lnTo>
                  <a:lnTo>
                    <a:pt x="0" y="95250"/>
                  </a:lnTo>
                  <a:lnTo>
                    <a:pt x="4204" y="116033"/>
                  </a:lnTo>
                  <a:lnTo>
                    <a:pt x="19725" y="146295"/>
                  </a:lnTo>
                  <a:lnTo>
                    <a:pt x="32468" y="162896"/>
                  </a:lnTo>
                  <a:lnTo>
                    <a:pt x="58385" y="179807"/>
                  </a:lnTo>
                  <a:lnTo>
                    <a:pt x="78116" y="182080"/>
                  </a:lnTo>
                  <a:lnTo>
                    <a:pt x="119379" y="174007"/>
                  </a:lnTo>
                  <a:lnTo>
                    <a:pt x="137200" y="161565"/>
                  </a:lnTo>
                  <a:lnTo>
                    <a:pt x="151750" y="144336"/>
                  </a:lnTo>
                  <a:lnTo>
                    <a:pt x="162115" y="124981"/>
                  </a:lnTo>
                  <a:lnTo>
                    <a:pt x="168939" y="88764"/>
                  </a:lnTo>
                  <a:lnTo>
                    <a:pt x="164296" y="65187"/>
                  </a:lnTo>
                  <a:lnTo>
                    <a:pt x="142251" y="21456"/>
                  </a:lnTo>
                  <a:lnTo>
                    <a:pt x="133387" y="14304"/>
                  </a:lnTo>
                  <a:lnTo>
                    <a:pt x="875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264870" y="3053264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10529" y="0"/>
                  </a:moveTo>
                  <a:lnTo>
                    <a:pt x="2195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275399" y="2916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422798" y="2884808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4939" y="159756"/>
                  </a:lnTo>
                  <a:lnTo>
                    <a:pt x="650" y="22204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359626" y="3011150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600934" y="2990093"/>
              <a:ext cx="101170" cy="155680"/>
            </a:xfrm>
            <a:custGeom>
              <a:avLst/>
              <a:gdLst/>
              <a:ahLst/>
              <a:cxnLst/>
              <a:rect l="0" t="0" r="0" b="0"/>
              <a:pathLst>
                <a:path w="101170" h="155680">
                  <a:moveTo>
                    <a:pt x="95604" y="0"/>
                  </a:moveTo>
                  <a:lnTo>
                    <a:pt x="52912" y="3120"/>
                  </a:lnTo>
                  <a:lnTo>
                    <a:pt x="33346" y="9575"/>
                  </a:lnTo>
                  <a:lnTo>
                    <a:pt x="16852" y="20243"/>
                  </a:lnTo>
                  <a:lnTo>
                    <a:pt x="4841" y="35903"/>
                  </a:lnTo>
                  <a:lnTo>
                    <a:pt x="0" y="44992"/>
                  </a:lnTo>
                  <a:lnTo>
                    <a:pt x="283" y="53391"/>
                  </a:lnTo>
                  <a:lnTo>
                    <a:pt x="3981" y="61331"/>
                  </a:lnTo>
                  <a:lnTo>
                    <a:pt x="17449" y="75221"/>
                  </a:lnTo>
                  <a:lnTo>
                    <a:pt x="75081" y="102463"/>
                  </a:lnTo>
                  <a:lnTo>
                    <a:pt x="95842" y="114169"/>
                  </a:lnTo>
                  <a:lnTo>
                    <a:pt x="100442" y="121736"/>
                  </a:lnTo>
                  <a:lnTo>
                    <a:pt x="101169" y="130290"/>
                  </a:lnTo>
                  <a:lnTo>
                    <a:pt x="99314" y="139503"/>
                  </a:lnTo>
                  <a:lnTo>
                    <a:pt x="93398" y="145644"/>
                  </a:lnTo>
                  <a:lnTo>
                    <a:pt x="74347" y="152468"/>
                  </a:lnTo>
                  <a:lnTo>
                    <a:pt x="27499" y="155679"/>
                  </a:lnTo>
                  <a:lnTo>
                    <a:pt x="84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549140" y="2842694"/>
              <a:ext cx="31586" cy="52643"/>
            </a:xfrm>
            <a:custGeom>
              <a:avLst/>
              <a:gdLst/>
              <a:ahLst/>
              <a:cxnLst/>
              <a:rect l="0" t="0" r="0" b="0"/>
              <a:pathLst>
                <a:path w="31586" h="52643">
                  <a:moveTo>
                    <a:pt x="31585" y="52642"/>
                  </a:moveTo>
                  <a:lnTo>
                    <a:pt x="22010" y="285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974742" y="2884808"/>
              <a:ext cx="6067" cy="252685"/>
            </a:xfrm>
            <a:custGeom>
              <a:avLst/>
              <a:gdLst/>
              <a:ahLst/>
              <a:cxnLst/>
              <a:rect l="0" t="0" r="0" b="0"/>
              <a:pathLst>
                <a:path w="6067" h="252685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5761" y="159756"/>
                  </a:lnTo>
                  <a:lnTo>
                    <a:pt x="6005" y="214917"/>
                  </a:lnTo>
                  <a:lnTo>
                    <a:pt x="606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148489" y="2869370"/>
              <a:ext cx="113752" cy="279392"/>
            </a:xfrm>
            <a:custGeom>
              <a:avLst/>
              <a:gdLst/>
              <a:ahLst/>
              <a:cxnLst/>
              <a:rect l="0" t="0" r="0" b="0"/>
              <a:pathLst>
                <a:path w="113752" h="279392">
                  <a:moveTo>
                    <a:pt x="106060" y="78609"/>
                  </a:moveTo>
                  <a:lnTo>
                    <a:pt x="56562" y="133696"/>
                  </a:lnTo>
                  <a:lnTo>
                    <a:pt x="29436" y="194637"/>
                  </a:lnTo>
                  <a:lnTo>
                    <a:pt x="18496" y="226071"/>
                  </a:lnTo>
                  <a:lnTo>
                    <a:pt x="17620" y="247093"/>
                  </a:lnTo>
                  <a:lnTo>
                    <a:pt x="19024" y="257612"/>
                  </a:lnTo>
                  <a:lnTo>
                    <a:pt x="23469" y="265795"/>
                  </a:lnTo>
                  <a:lnTo>
                    <a:pt x="37768" y="278006"/>
                  </a:lnTo>
                  <a:lnTo>
                    <a:pt x="46494" y="279391"/>
                  </a:lnTo>
                  <a:lnTo>
                    <a:pt x="65548" y="274690"/>
                  </a:lnTo>
                  <a:lnTo>
                    <a:pt x="82596" y="261683"/>
                  </a:lnTo>
                  <a:lnTo>
                    <a:pt x="96801" y="244203"/>
                  </a:lnTo>
                  <a:lnTo>
                    <a:pt x="107015" y="224736"/>
                  </a:lnTo>
                  <a:lnTo>
                    <a:pt x="113751" y="188456"/>
                  </a:lnTo>
                  <a:lnTo>
                    <a:pt x="110159" y="153660"/>
                  </a:lnTo>
                  <a:lnTo>
                    <a:pt x="98523" y="134972"/>
                  </a:lnTo>
                  <a:lnTo>
                    <a:pt x="39496" y="75245"/>
                  </a:lnTo>
                  <a:lnTo>
                    <a:pt x="4300" y="40023"/>
                  </a:lnTo>
                  <a:lnTo>
                    <a:pt x="785" y="31828"/>
                  </a:lnTo>
                  <a:lnTo>
                    <a:pt x="0" y="13364"/>
                  </a:lnTo>
                  <a:lnTo>
                    <a:pt x="4938" y="7036"/>
                  </a:lnTo>
                  <a:lnTo>
                    <a:pt x="22902" y="5"/>
                  </a:lnTo>
                  <a:lnTo>
                    <a:pt x="43365" y="0"/>
                  </a:lnTo>
                  <a:lnTo>
                    <a:pt x="62988" y="5067"/>
                  </a:lnTo>
                  <a:lnTo>
                    <a:pt x="79508" y="15118"/>
                  </a:lnTo>
                  <a:lnTo>
                    <a:pt x="91529" y="30503"/>
                  </a:lnTo>
                  <a:lnTo>
                    <a:pt x="98432" y="45530"/>
                  </a:lnTo>
                  <a:lnTo>
                    <a:pt x="98635" y="49538"/>
                  </a:lnTo>
                  <a:lnTo>
                    <a:pt x="95532" y="57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341489" y="2916393"/>
              <a:ext cx="236465" cy="249887"/>
            </a:xfrm>
            <a:custGeom>
              <a:avLst/>
              <a:gdLst/>
              <a:ahLst/>
              <a:cxnLst/>
              <a:rect l="0" t="0" r="0" b="0"/>
              <a:pathLst>
                <a:path w="236465" h="249887">
                  <a:moveTo>
                    <a:pt x="113102" y="10529"/>
                  </a:moveTo>
                  <a:lnTo>
                    <a:pt x="90745" y="10529"/>
                  </a:lnTo>
                  <a:lnTo>
                    <a:pt x="60074" y="21707"/>
                  </a:lnTo>
                  <a:lnTo>
                    <a:pt x="34349" y="39837"/>
                  </a:lnTo>
                  <a:lnTo>
                    <a:pt x="17498" y="65616"/>
                  </a:lnTo>
                  <a:lnTo>
                    <a:pt x="2493" y="106938"/>
                  </a:lnTo>
                  <a:lnTo>
                    <a:pt x="0" y="145420"/>
                  </a:lnTo>
                  <a:lnTo>
                    <a:pt x="7320" y="184118"/>
                  </a:lnTo>
                  <a:lnTo>
                    <a:pt x="17735" y="203103"/>
                  </a:lnTo>
                  <a:lnTo>
                    <a:pt x="42341" y="226945"/>
                  </a:lnTo>
                  <a:lnTo>
                    <a:pt x="71858" y="243238"/>
                  </a:lnTo>
                  <a:lnTo>
                    <a:pt x="108421" y="249886"/>
                  </a:lnTo>
                  <a:lnTo>
                    <a:pt x="143300" y="246266"/>
                  </a:lnTo>
                  <a:lnTo>
                    <a:pt x="162008" y="237743"/>
                  </a:lnTo>
                  <a:lnTo>
                    <a:pt x="178122" y="224987"/>
                  </a:lnTo>
                  <a:lnTo>
                    <a:pt x="220580" y="173939"/>
                  </a:lnTo>
                  <a:lnTo>
                    <a:pt x="233335" y="136676"/>
                  </a:lnTo>
                  <a:lnTo>
                    <a:pt x="236464" y="91450"/>
                  </a:lnTo>
                  <a:lnTo>
                    <a:pt x="233050" y="66381"/>
                  </a:lnTo>
                  <a:lnTo>
                    <a:pt x="224513" y="46661"/>
                  </a:lnTo>
                  <a:lnTo>
                    <a:pt x="199970" y="14936"/>
                  </a:lnTo>
                  <a:lnTo>
                    <a:pt x="183295" y="6639"/>
                  </a:lnTo>
                  <a:lnTo>
                    <a:pt x="1552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621853" y="2858162"/>
              <a:ext cx="98324" cy="105854"/>
            </a:xfrm>
            <a:custGeom>
              <a:avLst/>
              <a:gdLst/>
              <a:ahLst/>
              <a:cxnLst/>
              <a:rect l="0" t="0" r="0" b="0"/>
              <a:pathLst>
                <a:path w="98324" h="105854">
                  <a:moveTo>
                    <a:pt x="53836" y="5589"/>
                  </a:moveTo>
                  <a:lnTo>
                    <a:pt x="37069" y="0"/>
                  </a:lnTo>
                  <a:lnTo>
                    <a:pt x="30960" y="1863"/>
                  </a:lnTo>
                  <a:lnTo>
                    <a:pt x="25717" y="6614"/>
                  </a:lnTo>
                  <a:lnTo>
                    <a:pt x="3308" y="33867"/>
                  </a:lnTo>
                  <a:lnTo>
                    <a:pt x="264" y="43159"/>
                  </a:lnTo>
                  <a:lnTo>
                    <a:pt x="0" y="65960"/>
                  </a:lnTo>
                  <a:lnTo>
                    <a:pt x="6902" y="85453"/>
                  </a:lnTo>
                  <a:lnTo>
                    <a:pt x="12019" y="93926"/>
                  </a:lnTo>
                  <a:lnTo>
                    <a:pt x="20108" y="99576"/>
                  </a:lnTo>
                  <a:lnTo>
                    <a:pt x="41576" y="105853"/>
                  </a:lnTo>
                  <a:lnTo>
                    <a:pt x="74380" y="103797"/>
                  </a:lnTo>
                  <a:lnTo>
                    <a:pt x="82740" y="99137"/>
                  </a:lnTo>
                  <a:lnTo>
                    <a:pt x="95148" y="84601"/>
                  </a:lnTo>
                  <a:lnTo>
                    <a:pt x="98323" y="63322"/>
                  </a:lnTo>
                  <a:lnTo>
                    <a:pt x="97532" y="51097"/>
                  </a:lnTo>
                  <a:lnTo>
                    <a:pt x="90414" y="34393"/>
                  </a:lnTo>
                  <a:lnTo>
                    <a:pt x="74893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453921" y="2358383"/>
            <a:ext cx="2415119" cy="481238"/>
            <a:chOff x="453921" y="2358383"/>
            <a:chExt cx="2415119" cy="481238"/>
          </a:xfrm>
        </p:grpSpPr>
        <p:sp>
          <p:nvSpPr>
            <p:cNvPr id="138" name="Freeform 137"/>
            <p:cNvSpPr/>
            <p:nvPr/>
          </p:nvSpPr>
          <p:spPr>
            <a:xfrm>
              <a:off x="453921" y="2358383"/>
              <a:ext cx="398888" cy="421140"/>
            </a:xfrm>
            <a:custGeom>
              <a:avLst/>
              <a:gdLst/>
              <a:ahLst/>
              <a:cxnLst/>
              <a:rect l="0" t="0" r="0" b="0"/>
              <a:pathLst>
                <a:path w="398888" h="421140">
                  <a:moveTo>
                    <a:pt x="272545" y="0"/>
                  </a:moveTo>
                  <a:lnTo>
                    <a:pt x="253417" y="53875"/>
                  </a:lnTo>
                  <a:lnTo>
                    <a:pt x="215946" y="115922"/>
                  </a:lnTo>
                  <a:lnTo>
                    <a:pt x="180305" y="178994"/>
                  </a:lnTo>
                  <a:lnTo>
                    <a:pt x="125601" y="241232"/>
                  </a:lnTo>
                  <a:lnTo>
                    <a:pt x="74739" y="295641"/>
                  </a:lnTo>
                  <a:lnTo>
                    <a:pt x="30586" y="354923"/>
                  </a:lnTo>
                  <a:lnTo>
                    <a:pt x="2352" y="385443"/>
                  </a:lnTo>
                  <a:lnTo>
                    <a:pt x="0" y="392663"/>
                  </a:lnTo>
                  <a:lnTo>
                    <a:pt x="771" y="399816"/>
                  </a:lnTo>
                  <a:lnTo>
                    <a:pt x="3625" y="406924"/>
                  </a:lnTo>
                  <a:lnTo>
                    <a:pt x="10207" y="411662"/>
                  </a:lnTo>
                  <a:lnTo>
                    <a:pt x="41827" y="418332"/>
                  </a:lnTo>
                  <a:lnTo>
                    <a:pt x="94433" y="420585"/>
                  </a:lnTo>
                  <a:lnTo>
                    <a:pt x="155474" y="421030"/>
                  </a:lnTo>
                  <a:lnTo>
                    <a:pt x="216621" y="421118"/>
                  </a:lnTo>
                  <a:lnTo>
                    <a:pt x="265463" y="421133"/>
                  </a:lnTo>
                  <a:lnTo>
                    <a:pt x="324482" y="421139"/>
                  </a:lnTo>
                  <a:lnTo>
                    <a:pt x="383369" y="413904"/>
                  </a:lnTo>
                  <a:lnTo>
                    <a:pt x="39888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75410" y="2389969"/>
              <a:ext cx="361710" cy="449652"/>
            </a:xfrm>
            <a:custGeom>
              <a:avLst/>
              <a:gdLst/>
              <a:ahLst/>
              <a:cxnLst/>
              <a:rect l="0" t="0" r="0" b="0"/>
              <a:pathLst>
                <a:path w="361710" h="449652">
                  <a:moveTo>
                    <a:pt x="45854" y="0"/>
                  </a:moveTo>
                  <a:lnTo>
                    <a:pt x="26726" y="62257"/>
                  </a:lnTo>
                  <a:lnTo>
                    <a:pt x="0" y="108622"/>
                  </a:lnTo>
                  <a:lnTo>
                    <a:pt x="1298" y="98189"/>
                  </a:lnTo>
                  <a:lnTo>
                    <a:pt x="14195" y="77186"/>
                  </a:lnTo>
                  <a:lnTo>
                    <a:pt x="53174" y="35093"/>
                  </a:lnTo>
                  <a:lnTo>
                    <a:pt x="76403" y="27295"/>
                  </a:lnTo>
                  <a:lnTo>
                    <a:pt x="122366" y="26025"/>
                  </a:lnTo>
                  <a:lnTo>
                    <a:pt x="152389" y="31453"/>
                  </a:lnTo>
                  <a:lnTo>
                    <a:pt x="173531" y="41665"/>
                  </a:lnTo>
                  <a:lnTo>
                    <a:pt x="198588" y="71747"/>
                  </a:lnTo>
                  <a:lnTo>
                    <a:pt x="219610" y="125003"/>
                  </a:lnTo>
                  <a:lnTo>
                    <a:pt x="232518" y="173648"/>
                  </a:lnTo>
                  <a:lnTo>
                    <a:pt x="247131" y="223936"/>
                  </a:lnTo>
                  <a:lnTo>
                    <a:pt x="243366" y="286563"/>
                  </a:lnTo>
                  <a:lnTo>
                    <a:pt x="235413" y="319214"/>
                  </a:lnTo>
                  <a:lnTo>
                    <a:pt x="204830" y="378303"/>
                  </a:lnTo>
                  <a:lnTo>
                    <a:pt x="189040" y="404440"/>
                  </a:lnTo>
                  <a:lnTo>
                    <a:pt x="160419" y="431139"/>
                  </a:lnTo>
                  <a:lnTo>
                    <a:pt x="140055" y="442351"/>
                  </a:lnTo>
                  <a:lnTo>
                    <a:pt x="103271" y="449651"/>
                  </a:lnTo>
                  <a:lnTo>
                    <a:pt x="79561" y="445120"/>
                  </a:lnTo>
                  <a:lnTo>
                    <a:pt x="49602" y="429415"/>
                  </a:lnTo>
                  <a:lnTo>
                    <a:pt x="41334" y="423147"/>
                  </a:lnTo>
                  <a:lnTo>
                    <a:pt x="36991" y="414289"/>
                  </a:lnTo>
                  <a:lnTo>
                    <a:pt x="35286" y="391968"/>
                  </a:lnTo>
                  <a:lnTo>
                    <a:pt x="41547" y="372690"/>
                  </a:lnTo>
                  <a:lnTo>
                    <a:pt x="46492" y="364273"/>
                  </a:lnTo>
                  <a:lnTo>
                    <a:pt x="75809" y="341249"/>
                  </a:lnTo>
                  <a:lnTo>
                    <a:pt x="119720" y="325198"/>
                  </a:lnTo>
                  <a:lnTo>
                    <a:pt x="179724" y="317700"/>
                  </a:lnTo>
                  <a:lnTo>
                    <a:pt x="228369" y="316401"/>
                  </a:lnTo>
                  <a:lnTo>
                    <a:pt x="287320" y="315962"/>
                  </a:lnTo>
                  <a:lnTo>
                    <a:pt x="326800" y="315886"/>
                  </a:lnTo>
                  <a:lnTo>
                    <a:pt x="361709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558217" y="252683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4778" y="5589"/>
                  </a:lnTo>
                  <a:lnTo>
                    <a:pt x="1910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579274" y="264265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09921" y="2195"/>
                  </a:lnTo>
                  <a:lnTo>
                    <a:pt x="58498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895322" y="2389969"/>
              <a:ext cx="10337" cy="336912"/>
            </a:xfrm>
            <a:custGeom>
              <a:avLst/>
              <a:gdLst/>
              <a:ahLst/>
              <a:cxnLst/>
              <a:rect l="0" t="0" r="0" b="0"/>
              <a:pathLst>
                <a:path w="10337" h="336912">
                  <a:moveTo>
                    <a:pt x="10336" y="0"/>
                  </a:moveTo>
                  <a:lnTo>
                    <a:pt x="3100" y="27556"/>
                  </a:lnTo>
                  <a:lnTo>
                    <a:pt x="458" y="90017"/>
                  </a:lnTo>
                  <a:lnTo>
                    <a:pt x="0" y="142875"/>
                  </a:lnTo>
                  <a:lnTo>
                    <a:pt x="2984" y="194411"/>
                  </a:lnTo>
                  <a:lnTo>
                    <a:pt x="8157" y="251015"/>
                  </a:lnTo>
                  <a:lnTo>
                    <a:pt x="9690" y="298593"/>
                  </a:lnTo>
                  <a:lnTo>
                    <a:pt x="10336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074114" y="2431594"/>
              <a:ext cx="305327" cy="372058"/>
            </a:xfrm>
            <a:custGeom>
              <a:avLst/>
              <a:gdLst/>
              <a:ahLst/>
              <a:cxnLst/>
              <a:rect l="0" t="0" r="0" b="0"/>
              <a:pathLst>
                <a:path w="305327" h="372058">
                  <a:moveTo>
                    <a:pt x="0" y="74188"/>
                  </a:moveTo>
                  <a:lnTo>
                    <a:pt x="38256" y="21483"/>
                  </a:lnTo>
                  <a:lnTo>
                    <a:pt x="60676" y="5530"/>
                  </a:lnTo>
                  <a:lnTo>
                    <a:pt x="86239" y="0"/>
                  </a:lnTo>
                  <a:lnTo>
                    <a:pt x="135188" y="5981"/>
                  </a:lnTo>
                  <a:lnTo>
                    <a:pt x="154060" y="18138"/>
                  </a:lnTo>
                  <a:lnTo>
                    <a:pt x="185239" y="54537"/>
                  </a:lnTo>
                  <a:lnTo>
                    <a:pt x="201244" y="90722"/>
                  </a:lnTo>
                  <a:lnTo>
                    <a:pt x="207806" y="131080"/>
                  </a:lnTo>
                  <a:lnTo>
                    <a:pt x="201618" y="192704"/>
                  </a:lnTo>
                  <a:lnTo>
                    <a:pt x="186011" y="244218"/>
                  </a:lnTo>
                  <a:lnTo>
                    <a:pt x="161192" y="304636"/>
                  </a:lnTo>
                  <a:lnTo>
                    <a:pt x="141607" y="335881"/>
                  </a:lnTo>
                  <a:lnTo>
                    <a:pt x="114097" y="359307"/>
                  </a:lnTo>
                  <a:lnTo>
                    <a:pt x="93993" y="369754"/>
                  </a:lnTo>
                  <a:lnTo>
                    <a:pt x="73360" y="372057"/>
                  </a:lnTo>
                  <a:lnTo>
                    <a:pt x="31518" y="364003"/>
                  </a:lnTo>
                  <a:lnTo>
                    <a:pt x="23351" y="358645"/>
                  </a:lnTo>
                  <a:lnTo>
                    <a:pt x="11158" y="343333"/>
                  </a:lnTo>
                  <a:lnTo>
                    <a:pt x="9778" y="334337"/>
                  </a:lnTo>
                  <a:lnTo>
                    <a:pt x="14484" y="314982"/>
                  </a:lnTo>
                  <a:lnTo>
                    <a:pt x="30287" y="289944"/>
                  </a:lnTo>
                  <a:lnTo>
                    <a:pt x="60966" y="267707"/>
                  </a:lnTo>
                  <a:lnTo>
                    <a:pt x="114425" y="247638"/>
                  </a:lnTo>
                  <a:lnTo>
                    <a:pt x="176977" y="235528"/>
                  </a:lnTo>
                  <a:lnTo>
                    <a:pt x="229150" y="227200"/>
                  </a:lnTo>
                  <a:lnTo>
                    <a:pt x="286037" y="222326"/>
                  </a:lnTo>
                  <a:lnTo>
                    <a:pt x="305326" y="221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470854" y="2403864"/>
              <a:ext cx="183410" cy="433568"/>
            </a:xfrm>
            <a:custGeom>
              <a:avLst/>
              <a:gdLst/>
              <a:ahLst/>
              <a:cxnLst/>
              <a:rect l="0" t="0" r="0" b="0"/>
              <a:pathLst>
                <a:path w="183410" h="433568">
                  <a:moveTo>
                    <a:pt x="161270" y="91389"/>
                  </a:moveTo>
                  <a:lnTo>
                    <a:pt x="126942" y="152262"/>
                  </a:lnTo>
                  <a:lnTo>
                    <a:pt x="94228" y="206164"/>
                  </a:lnTo>
                  <a:lnTo>
                    <a:pt x="66442" y="260333"/>
                  </a:lnTo>
                  <a:lnTo>
                    <a:pt x="44013" y="316094"/>
                  </a:lnTo>
                  <a:lnTo>
                    <a:pt x="30657" y="364933"/>
                  </a:lnTo>
                  <a:lnTo>
                    <a:pt x="32250" y="391169"/>
                  </a:lnTo>
                  <a:lnTo>
                    <a:pt x="39977" y="412188"/>
                  </a:lnTo>
                  <a:lnTo>
                    <a:pt x="45313" y="421069"/>
                  </a:lnTo>
                  <a:lnTo>
                    <a:pt x="53550" y="426989"/>
                  </a:lnTo>
                  <a:lnTo>
                    <a:pt x="75180" y="433567"/>
                  </a:lnTo>
                  <a:lnTo>
                    <a:pt x="108076" y="431681"/>
                  </a:lnTo>
                  <a:lnTo>
                    <a:pt x="126320" y="423564"/>
                  </a:lnTo>
                  <a:lnTo>
                    <a:pt x="142227" y="410988"/>
                  </a:lnTo>
                  <a:lnTo>
                    <a:pt x="178621" y="364237"/>
                  </a:lnTo>
                  <a:lnTo>
                    <a:pt x="183409" y="337437"/>
                  </a:lnTo>
                  <a:lnTo>
                    <a:pt x="180468" y="307199"/>
                  </a:lnTo>
                  <a:lnTo>
                    <a:pt x="164489" y="265037"/>
                  </a:lnTo>
                  <a:lnTo>
                    <a:pt x="118193" y="207887"/>
                  </a:lnTo>
                  <a:lnTo>
                    <a:pt x="61490" y="158746"/>
                  </a:lnTo>
                  <a:lnTo>
                    <a:pt x="11648" y="107807"/>
                  </a:lnTo>
                  <a:lnTo>
                    <a:pt x="1965" y="89327"/>
                  </a:lnTo>
                  <a:lnTo>
                    <a:pt x="0" y="69416"/>
                  </a:lnTo>
                  <a:lnTo>
                    <a:pt x="4197" y="48868"/>
                  </a:lnTo>
                  <a:lnTo>
                    <a:pt x="13861" y="28037"/>
                  </a:lnTo>
                  <a:lnTo>
                    <a:pt x="29074" y="13320"/>
                  </a:lnTo>
                  <a:lnTo>
                    <a:pt x="48704" y="4050"/>
                  </a:lnTo>
                  <a:lnTo>
                    <a:pt x="86063" y="0"/>
                  </a:lnTo>
                  <a:lnTo>
                    <a:pt x="131250" y="5400"/>
                  </a:lnTo>
                  <a:lnTo>
                    <a:pt x="150742" y="7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752679" y="2421554"/>
              <a:ext cx="116361" cy="109356"/>
            </a:xfrm>
            <a:custGeom>
              <a:avLst/>
              <a:gdLst/>
              <a:ahLst/>
              <a:cxnLst/>
              <a:rect l="0" t="0" r="0" b="0"/>
              <a:pathLst>
                <a:path w="116361" h="109356">
                  <a:moveTo>
                    <a:pt x="90015" y="0"/>
                  </a:moveTo>
                  <a:lnTo>
                    <a:pt x="67658" y="0"/>
                  </a:lnTo>
                  <a:lnTo>
                    <a:pt x="36987" y="11178"/>
                  </a:lnTo>
                  <a:lnTo>
                    <a:pt x="11262" y="29308"/>
                  </a:lnTo>
                  <a:lnTo>
                    <a:pt x="2371" y="48901"/>
                  </a:lnTo>
                  <a:lnTo>
                    <a:pt x="0" y="60677"/>
                  </a:lnTo>
                  <a:lnTo>
                    <a:pt x="3605" y="83119"/>
                  </a:lnTo>
                  <a:lnTo>
                    <a:pt x="7842" y="94017"/>
                  </a:lnTo>
                  <a:lnTo>
                    <a:pt x="15346" y="101283"/>
                  </a:lnTo>
                  <a:lnTo>
                    <a:pt x="36162" y="109355"/>
                  </a:lnTo>
                  <a:lnTo>
                    <a:pt x="74188" y="108311"/>
                  </a:lnTo>
                  <a:lnTo>
                    <a:pt x="95069" y="97271"/>
                  </a:lnTo>
                  <a:lnTo>
                    <a:pt x="103913" y="89414"/>
                  </a:lnTo>
                  <a:lnTo>
                    <a:pt x="113739" y="68205"/>
                  </a:lnTo>
                  <a:lnTo>
                    <a:pt x="116360" y="55999"/>
                  </a:lnTo>
                  <a:lnTo>
                    <a:pt x="115767" y="46691"/>
                  </a:lnTo>
                  <a:lnTo>
                    <a:pt x="113032" y="39316"/>
                  </a:lnTo>
                  <a:lnTo>
                    <a:pt x="10054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40341" y="3158549"/>
            <a:ext cx="796696" cy="342708"/>
            <a:chOff x="140341" y="3158549"/>
            <a:chExt cx="796696" cy="342708"/>
          </a:xfrm>
        </p:grpSpPr>
        <p:sp>
          <p:nvSpPr>
            <p:cNvPr id="147" name="Freeform 146"/>
            <p:cNvSpPr/>
            <p:nvPr/>
          </p:nvSpPr>
          <p:spPr>
            <a:xfrm>
              <a:off x="140341" y="3158549"/>
              <a:ext cx="343970" cy="342708"/>
            </a:xfrm>
            <a:custGeom>
              <a:avLst/>
              <a:gdLst/>
              <a:ahLst/>
              <a:cxnLst/>
              <a:rect l="0" t="0" r="0" b="0"/>
              <a:pathLst>
                <a:path w="343970" h="342708">
                  <a:moveTo>
                    <a:pt x="249213" y="0"/>
                  </a:moveTo>
                  <a:lnTo>
                    <a:pt x="232445" y="11178"/>
                  </a:lnTo>
                  <a:lnTo>
                    <a:pt x="221094" y="26025"/>
                  </a:lnTo>
                  <a:lnTo>
                    <a:pt x="185422" y="81545"/>
                  </a:lnTo>
                  <a:lnTo>
                    <a:pt x="136873" y="138793"/>
                  </a:lnTo>
                  <a:lnTo>
                    <a:pt x="94792" y="194621"/>
                  </a:lnTo>
                  <a:lnTo>
                    <a:pt x="55215" y="256275"/>
                  </a:lnTo>
                  <a:lnTo>
                    <a:pt x="13991" y="315000"/>
                  </a:lnTo>
                  <a:lnTo>
                    <a:pt x="0" y="331463"/>
                  </a:lnTo>
                  <a:lnTo>
                    <a:pt x="13" y="336789"/>
                  </a:lnTo>
                  <a:lnTo>
                    <a:pt x="4701" y="340339"/>
                  </a:lnTo>
                  <a:lnTo>
                    <a:pt x="12505" y="342707"/>
                  </a:lnTo>
                  <a:lnTo>
                    <a:pt x="30536" y="342217"/>
                  </a:lnTo>
                  <a:lnTo>
                    <a:pt x="90651" y="336441"/>
                  </a:lnTo>
                  <a:lnTo>
                    <a:pt x="152598" y="328716"/>
                  </a:lnTo>
                  <a:lnTo>
                    <a:pt x="210241" y="326844"/>
                  </a:lnTo>
                  <a:lnTo>
                    <a:pt x="272417" y="318111"/>
                  </a:lnTo>
                  <a:lnTo>
                    <a:pt x="309900" y="319643"/>
                  </a:lnTo>
                  <a:lnTo>
                    <a:pt x="34396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74941" y="3179606"/>
              <a:ext cx="14655" cy="315856"/>
            </a:xfrm>
            <a:custGeom>
              <a:avLst/>
              <a:gdLst/>
              <a:ahLst/>
              <a:cxnLst/>
              <a:rect l="0" t="0" r="0" b="0"/>
              <a:pathLst>
                <a:path w="14655" h="315856">
                  <a:moveTo>
                    <a:pt x="14654" y="0"/>
                  </a:moveTo>
                  <a:lnTo>
                    <a:pt x="0" y="43962"/>
                  </a:lnTo>
                  <a:lnTo>
                    <a:pt x="2098" y="100234"/>
                  </a:lnTo>
                  <a:lnTo>
                    <a:pt x="3725" y="160743"/>
                  </a:lnTo>
                  <a:lnTo>
                    <a:pt x="4047" y="223084"/>
                  </a:lnTo>
                  <a:lnTo>
                    <a:pt x="5280" y="278119"/>
                  </a:lnTo>
                  <a:lnTo>
                    <a:pt x="1465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00165" y="3295419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31751" y="337964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761660" y="3739080"/>
            <a:ext cx="3398341" cy="458405"/>
            <a:chOff x="6761660" y="3739080"/>
            <a:chExt cx="3398341" cy="458405"/>
          </a:xfrm>
        </p:grpSpPr>
        <p:sp>
          <p:nvSpPr>
            <p:cNvPr id="152" name="Freeform 151"/>
            <p:cNvSpPr/>
            <p:nvPr/>
          </p:nvSpPr>
          <p:spPr>
            <a:xfrm>
              <a:off x="6761660" y="3853430"/>
              <a:ext cx="271377" cy="344055"/>
            </a:xfrm>
            <a:custGeom>
              <a:avLst/>
              <a:gdLst/>
              <a:ahLst/>
              <a:cxnLst/>
              <a:rect l="0" t="0" r="0" b="0"/>
              <a:pathLst>
                <a:path w="271377" h="344055">
                  <a:moveTo>
                    <a:pt x="187148" y="0"/>
                  </a:moveTo>
                  <a:lnTo>
                    <a:pt x="177573" y="31282"/>
                  </a:lnTo>
                  <a:lnTo>
                    <a:pt x="148228" y="91345"/>
                  </a:lnTo>
                  <a:lnTo>
                    <a:pt x="116455" y="143628"/>
                  </a:lnTo>
                  <a:lnTo>
                    <a:pt x="73463" y="202664"/>
                  </a:lnTo>
                  <a:lnTo>
                    <a:pt x="36520" y="262171"/>
                  </a:lnTo>
                  <a:lnTo>
                    <a:pt x="1182" y="315718"/>
                  </a:lnTo>
                  <a:lnTo>
                    <a:pt x="0" y="323952"/>
                  </a:lnTo>
                  <a:lnTo>
                    <a:pt x="2721" y="330612"/>
                  </a:lnTo>
                  <a:lnTo>
                    <a:pt x="8045" y="336221"/>
                  </a:lnTo>
                  <a:lnTo>
                    <a:pt x="26438" y="342454"/>
                  </a:lnTo>
                  <a:lnTo>
                    <a:pt x="50211" y="344054"/>
                  </a:lnTo>
                  <a:lnTo>
                    <a:pt x="103600" y="338669"/>
                  </a:lnTo>
                  <a:lnTo>
                    <a:pt x="153617" y="331669"/>
                  </a:lnTo>
                  <a:lnTo>
                    <a:pt x="211763" y="326257"/>
                  </a:lnTo>
                  <a:lnTo>
                    <a:pt x="245914" y="320627"/>
                  </a:lnTo>
                  <a:lnTo>
                    <a:pt x="27137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169993" y="3895544"/>
              <a:ext cx="10443" cy="284270"/>
            </a:xfrm>
            <a:custGeom>
              <a:avLst/>
              <a:gdLst/>
              <a:ahLst/>
              <a:cxnLst/>
              <a:rect l="0" t="0" r="0" b="0"/>
              <a:pathLst>
                <a:path w="10443" h="284270">
                  <a:moveTo>
                    <a:pt x="10442" y="0"/>
                  </a:moveTo>
                  <a:lnTo>
                    <a:pt x="2109" y="37478"/>
                  </a:lnTo>
                  <a:lnTo>
                    <a:pt x="347" y="94491"/>
                  </a:lnTo>
                  <a:lnTo>
                    <a:pt x="0" y="154842"/>
                  </a:lnTo>
                  <a:lnTo>
                    <a:pt x="3050" y="215636"/>
                  </a:lnTo>
                  <a:lnTo>
                    <a:pt x="8251" y="251065"/>
                  </a:lnTo>
                  <a:lnTo>
                    <a:pt x="1044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433119" y="3979772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36139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443647" y="406400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696331" y="3863958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29" y="149357"/>
                  </a:lnTo>
                  <a:lnTo>
                    <a:pt x="26" y="21048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853605" y="3840436"/>
              <a:ext cx="127203" cy="307269"/>
            </a:xfrm>
            <a:custGeom>
              <a:avLst/>
              <a:gdLst/>
              <a:ahLst/>
              <a:cxnLst/>
              <a:rect l="0" t="0" r="0" b="0"/>
              <a:pathLst>
                <a:path w="127203" h="307269">
                  <a:moveTo>
                    <a:pt x="105939" y="107750"/>
                  </a:moveTo>
                  <a:lnTo>
                    <a:pt x="63277" y="161865"/>
                  </a:lnTo>
                  <a:lnTo>
                    <a:pt x="29827" y="214399"/>
                  </a:lnTo>
                  <a:lnTo>
                    <a:pt x="20249" y="239768"/>
                  </a:lnTo>
                  <a:lnTo>
                    <a:pt x="19458" y="280357"/>
                  </a:lnTo>
                  <a:lnTo>
                    <a:pt x="23718" y="290672"/>
                  </a:lnTo>
                  <a:lnTo>
                    <a:pt x="37811" y="305252"/>
                  </a:lnTo>
                  <a:lnTo>
                    <a:pt x="46482" y="307268"/>
                  </a:lnTo>
                  <a:lnTo>
                    <a:pt x="65476" y="303270"/>
                  </a:lnTo>
                  <a:lnTo>
                    <a:pt x="95900" y="287864"/>
                  </a:lnTo>
                  <a:lnTo>
                    <a:pt x="121552" y="262893"/>
                  </a:lnTo>
                  <a:lnTo>
                    <a:pt x="125706" y="253292"/>
                  </a:lnTo>
                  <a:lnTo>
                    <a:pt x="127202" y="233267"/>
                  </a:lnTo>
                  <a:lnTo>
                    <a:pt x="115879" y="202262"/>
                  </a:lnTo>
                  <a:lnTo>
                    <a:pt x="77503" y="153969"/>
                  </a:lnTo>
                  <a:lnTo>
                    <a:pt x="19156" y="103106"/>
                  </a:lnTo>
                  <a:lnTo>
                    <a:pt x="4588" y="84629"/>
                  </a:lnTo>
                  <a:lnTo>
                    <a:pt x="937" y="74788"/>
                  </a:lnTo>
                  <a:lnTo>
                    <a:pt x="0" y="54496"/>
                  </a:lnTo>
                  <a:lnTo>
                    <a:pt x="6049" y="23341"/>
                  </a:lnTo>
                  <a:lnTo>
                    <a:pt x="11269" y="15213"/>
                  </a:lnTo>
                  <a:lnTo>
                    <a:pt x="26429" y="3061"/>
                  </a:lnTo>
                  <a:lnTo>
                    <a:pt x="47984" y="0"/>
                  </a:lnTo>
                  <a:lnTo>
                    <a:pt x="70822" y="3709"/>
                  </a:lnTo>
                  <a:lnTo>
                    <a:pt x="126996" y="34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088622" y="3895544"/>
              <a:ext cx="268240" cy="224176"/>
            </a:xfrm>
            <a:custGeom>
              <a:avLst/>
              <a:gdLst/>
              <a:ahLst/>
              <a:cxnLst/>
              <a:rect l="0" t="0" r="0" b="0"/>
              <a:pathLst>
                <a:path w="268240" h="224176">
                  <a:moveTo>
                    <a:pt x="113078" y="21057"/>
                  </a:moveTo>
                  <a:lnTo>
                    <a:pt x="96310" y="15468"/>
                  </a:lnTo>
                  <a:lnTo>
                    <a:pt x="78719" y="15843"/>
                  </a:lnTo>
                  <a:lnTo>
                    <a:pt x="60372" y="21079"/>
                  </a:lnTo>
                  <a:lnTo>
                    <a:pt x="22284" y="50060"/>
                  </a:lnTo>
                  <a:lnTo>
                    <a:pt x="6497" y="76054"/>
                  </a:lnTo>
                  <a:lnTo>
                    <a:pt x="0" y="111571"/>
                  </a:lnTo>
                  <a:lnTo>
                    <a:pt x="3664" y="146142"/>
                  </a:lnTo>
                  <a:lnTo>
                    <a:pt x="17747" y="178612"/>
                  </a:lnTo>
                  <a:lnTo>
                    <a:pt x="42328" y="204870"/>
                  </a:lnTo>
                  <a:lnTo>
                    <a:pt x="77427" y="221879"/>
                  </a:lnTo>
                  <a:lnTo>
                    <a:pt x="103861" y="224175"/>
                  </a:lnTo>
                  <a:lnTo>
                    <a:pt x="158960" y="216117"/>
                  </a:lnTo>
                  <a:lnTo>
                    <a:pt x="195302" y="206624"/>
                  </a:lnTo>
                  <a:lnTo>
                    <a:pt x="214353" y="193608"/>
                  </a:lnTo>
                  <a:lnTo>
                    <a:pt x="245646" y="156657"/>
                  </a:lnTo>
                  <a:lnTo>
                    <a:pt x="261671" y="125965"/>
                  </a:lnTo>
                  <a:lnTo>
                    <a:pt x="268239" y="89056"/>
                  </a:lnTo>
                  <a:lnTo>
                    <a:pt x="263536" y="65316"/>
                  </a:lnTo>
                  <a:lnTo>
                    <a:pt x="247735" y="35340"/>
                  </a:lnTo>
                  <a:lnTo>
                    <a:pt x="241454" y="27070"/>
                  </a:lnTo>
                  <a:lnTo>
                    <a:pt x="221996" y="14761"/>
                  </a:lnTo>
                  <a:lnTo>
                    <a:pt x="1867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507026" y="3979772"/>
              <a:ext cx="84228" cy="1"/>
            </a:xfrm>
            <a:custGeom>
              <a:avLst/>
              <a:gdLst/>
              <a:ahLst/>
              <a:cxnLst/>
              <a:rect l="0" t="0" r="0" b="0"/>
              <a:pathLst>
                <a:path w="84228" h="1">
                  <a:moveTo>
                    <a:pt x="84227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696538" y="3906072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1464" y="58617"/>
                  </a:lnTo>
                  <a:lnTo>
                    <a:pt x="289" y="112791"/>
                  </a:lnTo>
                  <a:lnTo>
                    <a:pt x="57" y="16855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791295" y="3877847"/>
              <a:ext cx="326385" cy="244527"/>
            </a:xfrm>
            <a:custGeom>
              <a:avLst/>
              <a:gdLst/>
              <a:ahLst/>
              <a:cxnLst/>
              <a:rect l="0" t="0" r="0" b="0"/>
              <a:pathLst>
                <a:path w="326385" h="244527">
                  <a:moveTo>
                    <a:pt x="0" y="28225"/>
                  </a:moveTo>
                  <a:lnTo>
                    <a:pt x="55045" y="4201"/>
                  </a:lnTo>
                  <a:lnTo>
                    <a:pt x="79837" y="0"/>
                  </a:lnTo>
                  <a:lnTo>
                    <a:pt x="103334" y="4373"/>
                  </a:lnTo>
                  <a:lnTo>
                    <a:pt x="114512" y="8814"/>
                  </a:lnTo>
                  <a:lnTo>
                    <a:pt x="130053" y="23107"/>
                  </a:lnTo>
                  <a:lnTo>
                    <a:pt x="155151" y="60880"/>
                  </a:lnTo>
                  <a:lnTo>
                    <a:pt x="164514" y="102892"/>
                  </a:lnTo>
                  <a:lnTo>
                    <a:pt x="159272" y="152679"/>
                  </a:lnTo>
                  <a:lnTo>
                    <a:pt x="143852" y="196308"/>
                  </a:lnTo>
                  <a:lnTo>
                    <a:pt x="130615" y="216403"/>
                  </a:lnTo>
                  <a:lnTo>
                    <a:pt x="113033" y="233132"/>
                  </a:lnTo>
                  <a:lnTo>
                    <a:pt x="90401" y="242128"/>
                  </a:lnTo>
                  <a:lnTo>
                    <a:pt x="77815" y="244526"/>
                  </a:lnTo>
                  <a:lnTo>
                    <a:pt x="57592" y="240953"/>
                  </a:lnTo>
                  <a:lnTo>
                    <a:pt x="48922" y="236724"/>
                  </a:lnTo>
                  <a:lnTo>
                    <a:pt x="36171" y="222667"/>
                  </a:lnTo>
                  <a:lnTo>
                    <a:pt x="31133" y="214005"/>
                  </a:lnTo>
                  <a:lnTo>
                    <a:pt x="28655" y="195022"/>
                  </a:lnTo>
                  <a:lnTo>
                    <a:pt x="29631" y="185046"/>
                  </a:lnTo>
                  <a:lnTo>
                    <a:pt x="40076" y="167724"/>
                  </a:lnTo>
                  <a:lnTo>
                    <a:pt x="56416" y="153396"/>
                  </a:lnTo>
                  <a:lnTo>
                    <a:pt x="75376" y="143128"/>
                  </a:lnTo>
                  <a:lnTo>
                    <a:pt x="111371" y="136360"/>
                  </a:lnTo>
                  <a:lnTo>
                    <a:pt x="146082" y="139944"/>
                  </a:lnTo>
                  <a:lnTo>
                    <a:pt x="197658" y="160041"/>
                  </a:lnTo>
                  <a:lnTo>
                    <a:pt x="252906" y="183421"/>
                  </a:lnTo>
                  <a:lnTo>
                    <a:pt x="288625" y="198991"/>
                  </a:lnTo>
                  <a:lnTo>
                    <a:pt x="310906" y="212183"/>
                  </a:lnTo>
                  <a:lnTo>
                    <a:pt x="326384" y="217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148520" y="3784335"/>
              <a:ext cx="148144" cy="324030"/>
            </a:xfrm>
            <a:custGeom>
              <a:avLst/>
              <a:gdLst/>
              <a:ahLst/>
              <a:cxnLst/>
              <a:rect l="0" t="0" r="0" b="0"/>
              <a:pathLst>
                <a:path w="148144" h="324030">
                  <a:moveTo>
                    <a:pt x="84972" y="111209"/>
                  </a:moveTo>
                  <a:lnTo>
                    <a:pt x="35474" y="166296"/>
                  </a:lnTo>
                  <a:lnTo>
                    <a:pt x="8348" y="227237"/>
                  </a:lnTo>
                  <a:lnTo>
                    <a:pt x="2997" y="264260"/>
                  </a:lnTo>
                  <a:lnTo>
                    <a:pt x="7001" y="299277"/>
                  </a:lnTo>
                  <a:lnTo>
                    <a:pt x="11934" y="307948"/>
                  </a:lnTo>
                  <a:lnTo>
                    <a:pt x="26774" y="320701"/>
                  </a:lnTo>
                  <a:lnTo>
                    <a:pt x="48188" y="324029"/>
                  </a:lnTo>
                  <a:lnTo>
                    <a:pt x="72133" y="320439"/>
                  </a:lnTo>
                  <a:lnTo>
                    <a:pt x="94473" y="311045"/>
                  </a:lnTo>
                  <a:lnTo>
                    <a:pt x="109862" y="295951"/>
                  </a:lnTo>
                  <a:lnTo>
                    <a:pt x="129273" y="257665"/>
                  </a:lnTo>
                  <a:lnTo>
                    <a:pt x="130788" y="234013"/>
                  </a:lnTo>
                  <a:lnTo>
                    <a:pt x="126392" y="209072"/>
                  </a:lnTo>
                  <a:lnTo>
                    <a:pt x="110763" y="176470"/>
                  </a:lnTo>
                  <a:lnTo>
                    <a:pt x="90144" y="151472"/>
                  </a:lnTo>
                  <a:lnTo>
                    <a:pt x="32941" y="92444"/>
                  </a:lnTo>
                  <a:lnTo>
                    <a:pt x="4374" y="62529"/>
                  </a:lnTo>
                  <a:lnTo>
                    <a:pt x="825" y="54189"/>
                  </a:lnTo>
                  <a:lnTo>
                    <a:pt x="0" y="35564"/>
                  </a:lnTo>
                  <a:lnTo>
                    <a:pt x="6652" y="18707"/>
                  </a:lnTo>
                  <a:lnTo>
                    <a:pt x="11703" y="10936"/>
                  </a:lnTo>
                  <a:lnTo>
                    <a:pt x="19748" y="5756"/>
                  </a:lnTo>
                  <a:lnTo>
                    <a:pt x="41166" y="0"/>
                  </a:lnTo>
                  <a:lnTo>
                    <a:pt x="63162" y="3681"/>
                  </a:lnTo>
                  <a:lnTo>
                    <a:pt x="105881" y="25108"/>
                  </a:lnTo>
                  <a:lnTo>
                    <a:pt x="148143" y="585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496704" y="3906072"/>
              <a:ext cx="84230" cy="10530"/>
            </a:xfrm>
            <a:custGeom>
              <a:avLst/>
              <a:gdLst/>
              <a:ahLst/>
              <a:cxnLst/>
              <a:rect l="0" t="0" r="0" b="0"/>
              <a:pathLst>
                <a:path w="84230" h="10530">
                  <a:moveTo>
                    <a:pt x="84229" y="0"/>
                  </a:moveTo>
                  <a:lnTo>
                    <a:pt x="4153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507233" y="397977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790651" y="3739080"/>
              <a:ext cx="192733" cy="376096"/>
            </a:xfrm>
            <a:custGeom>
              <a:avLst/>
              <a:gdLst/>
              <a:ahLst/>
              <a:cxnLst/>
              <a:rect l="0" t="0" r="0" b="0"/>
              <a:pathLst>
                <a:path w="192733" h="376096">
                  <a:moveTo>
                    <a:pt x="158779" y="9065"/>
                  </a:moveTo>
                  <a:lnTo>
                    <a:pt x="100162" y="9065"/>
                  </a:lnTo>
                  <a:lnTo>
                    <a:pt x="40446" y="732"/>
                  </a:lnTo>
                  <a:lnTo>
                    <a:pt x="27248" y="0"/>
                  </a:lnTo>
                  <a:lnTo>
                    <a:pt x="17279" y="3021"/>
                  </a:lnTo>
                  <a:lnTo>
                    <a:pt x="9463" y="8545"/>
                  </a:lnTo>
                  <a:lnTo>
                    <a:pt x="3083" y="15738"/>
                  </a:lnTo>
                  <a:lnTo>
                    <a:pt x="0" y="25211"/>
                  </a:lnTo>
                  <a:lnTo>
                    <a:pt x="1249" y="59732"/>
                  </a:lnTo>
                  <a:lnTo>
                    <a:pt x="15403" y="114090"/>
                  </a:lnTo>
                  <a:lnTo>
                    <a:pt x="25571" y="145858"/>
                  </a:lnTo>
                  <a:lnTo>
                    <a:pt x="27859" y="148223"/>
                  </a:lnTo>
                  <a:lnTo>
                    <a:pt x="29386" y="145121"/>
                  </a:lnTo>
                  <a:lnTo>
                    <a:pt x="30403" y="138374"/>
                  </a:lnTo>
                  <a:lnTo>
                    <a:pt x="37773" y="124637"/>
                  </a:lnTo>
                  <a:lnTo>
                    <a:pt x="43013" y="117698"/>
                  </a:lnTo>
                  <a:lnTo>
                    <a:pt x="50016" y="114243"/>
                  </a:lnTo>
                  <a:lnTo>
                    <a:pt x="67156" y="113522"/>
                  </a:lnTo>
                  <a:lnTo>
                    <a:pt x="96536" y="119694"/>
                  </a:lnTo>
                  <a:lnTo>
                    <a:pt x="121879" y="134521"/>
                  </a:lnTo>
                  <a:lnTo>
                    <a:pt x="144206" y="153731"/>
                  </a:lnTo>
                  <a:lnTo>
                    <a:pt x="177742" y="215380"/>
                  </a:lnTo>
                  <a:lnTo>
                    <a:pt x="192214" y="255549"/>
                  </a:lnTo>
                  <a:lnTo>
                    <a:pt x="192732" y="297086"/>
                  </a:lnTo>
                  <a:lnTo>
                    <a:pt x="185477" y="333440"/>
                  </a:lnTo>
                  <a:lnTo>
                    <a:pt x="170329" y="360849"/>
                  </a:lnTo>
                  <a:lnTo>
                    <a:pt x="161800" y="366420"/>
                  </a:lnTo>
                  <a:lnTo>
                    <a:pt x="127438" y="374261"/>
                  </a:lnTo>
                  <a:lnTo>
                    <a:pt x="101176" y="376095"/>
                  </a:lnTo>
                  <a:lnTo>
                    <a:pt x="77026" y="370671"/>
                  </a:lnTo>
                  <a:lnTo>
                    <a:pt x="32926" y="348125"/>
                  </a:lnTo>
                  <a:lnTo>
                    <a:pt x="20956" y="337963"/>
                  </a:lnTo>
                  <a:lnTo>
                    <a:pt x="11380" y="324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0032101" y="3743741"/>
              <a:ext cx="127900" cy="341317"/>
            </a:xfrm>
            <a:custGeom>
              <a:avLst/>
              <a:gdLst/>
              <a:ahLst/>
              <a:cxnLst/>
              <a:rect l="0" t="0" r="0" b="0"/>
              <a:pathLst>
                <a:path w="127900" h="341317">
                  <a:moveTo>
                    <a:pt x="1557" y="67575"/>
                  </a:moveTo>
                  <a:lnTo>
                    <a:pt x="1557" y="45218"/>
                  </a:lnTo>
                  <a:lnTo>
                    <a:pt x="12735" y="14547"/>
                  </a:lnTo>
                  <a:lnTo>
                    <a:pt x="20707" y="7657"/>
                  </a:lnTo>
                  <a:lnTo>
                    <a:pt x="42043" y="0"/>
                  </a:lnTo>
                  <a:lnTo>
                    <a:pt x="64005" y="2837"/>
                  </a:lnTo>
                  <a:lnTo>
                    <a:pt x="84294" y="13066"/>
                  </a:lnTo>
                  <a:lnTo>
                    <a:pt x="101110" y="29311"/>
                  </a:lnTo>
                  <a:lnTo>
                    <a:pt x="118142" y="63776"/>
                  </a:lnTo>
                  <a:lnTo>
                    <a:pt x="125971" y="117344"/>
                  </a:lnTo>
                  <a:lnTo>
                    <a:pt x="127518" y="172985"/>
                  </a:lnTo>
                  <a:lnTo>
                    <a:pt x="122235" y="229037"/>
                  </a:lnTo>
                  <a:lnTo>
                    <a:pt x="108755" y="276763"/>
                  </a:lnTo>
                  <a:lnTo>
                    <a:pt x="84776" y="316866"/>
                  </a:lnTo>
                  <a:lnTo>
                    <a:pt x="78094" y="325016"/>
                  </a:lnTo>
                  <a:lnTo>
                    <a:pt x="58190" y="334071"/>
                  </a:lnTo>
                  <a:lnTo>
                    <a:pt x="46331" y="336486"/>
                  </a:lnTo>
                  <a:lnTo>
                    <a:pt x="36085" y="335756"/>
                  </a:lnTo>
                  <a:lnTo>
                    <a:pt x="18463" y="328706"/>
                  </a:lnTo>
                  <a:lnTo>
                    <a:pt x="5951" y="311535"/>
                  </a:lnTo>
                  <a:lnTo>
                    <a:pt x="977" y="300405"/>
                  </a:lnTo>
                  <a:lnTo>
                    <a:pt x="0" y="289475"/>
                  </a:lnTo>
                  <a:lnTo>
                    <a:pt x="5154" y="267973"/>
                  </a:lnTo>
                  <a:lnTo>
                    <a:pt x="18364" y="252956"/>
                  </a:lnTo>
                  <a:lnTo>
                    <a:pt x="26800" y="247315"/>
                  </a:lnTo>
                  <a:lnTo>
                    <a:pt x="45531" y="244165"/>
                  </a:lnTo>
                  <a:lnTo>
                    <a:pt x="65555" y="247835"/>
                  </a:lnTo>
                  <a:lnTo>
                    <a:pt x="95389" y="263055"/>
                  </a:lnTo>
                  <a:lnTo>
                    <a:pt x="111890" y="275727"/>
                  </a:lnTo>
                  <a:lnTo>
                    <a:pt x="120783" y="295398"/>
                  </a:lnTo>
                  <a:lnTo>
                    <a:pt x="127899" y="341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1264964" y="3074321"/>
            <a:ext cx="804274" cy="456435"/>
            <a:chOff x="1264964" y="3074321"/>
            <a:chExt cx="804274" cy="456435"/>
          </a:xfrm>
        </p:grpSpPr>
        <p:sp>
          <p:nvSpPr>
            <p:cNvPr id="168" name="Freeform 167"/>
            <p:cNvSpPr/>
            <p:nvPr/>
          </p:nvSpPr>
          <p:spPr>
            <a:xfrm>
              <a:off x="1264964" y="3148020"/>
              <a:ext cx="266188" cy="382736"/>
            </a:xfrm>
            <a:custGeom>
              <a:avLst/>
              <a:gdLst/>
              <a:ahLst/>
              <a:cxnLst/>
              <a:rect l="0" t="0" r="0" b="0"/>
              <a:pathLst>
                <a:path w="266188" h="382736">
                  <a:moveTo>
                    <a:pt x="209025" y="0"/>
                  </a:moveTo>
                  <a:lnTo>
                    <a:pt x="153980" y="16789"/>
                  </a:lnTo>
                  <a:lnTo>
                    <a:pt x="102572" y="20214"/>
                  </a:lnTo>
                  <a:lnTo>
                    <a:pt x="47358" y="20891"/>
                  </a:lnTo>
                  <a:lnTo>
                    <a:pt x="10995" y="26597"/>
                  </a:lnTo>
                  <a:lnTo>
                    <a:pt x="4475" y="32939"/>
                  </a:lnTo>
                  <a:lnTo>
                    <a:pt x="1299" y="41847"/>
                  </a:lnTo>
                  <a:lnTo>
                    <a:pt x="0" y="101957"/>
                  </a:lnTo>
                  <a:lnTo>
                    <a:pt x="13159" y="163079"/>
                  </a:lnTo>
                  <a:lnTo>
                    <a:pt x="17616" y="168381"/>
                  </a:lnTo>
                  <a:lnTo>
                    <a:pt x="22928" y="168406"/>
                  </a:lnTo>
                  <a:lnTo>
                    <a:pt x="64632" y="150902"/>
                  </a:lnTo>
                  <a:lnTo>
                    <a:pt x="115556" y="139989"/>
                  </a:lnTo>
                  <a:lnTo>
                    <a:pt x="141747" y="140596"/>
                  </a:lnTo>
                  <a:lnTo>
                    <a:pt x="197956" y="160772"/>
                  </a:lnTo>
                  <a:lnTo>
                    <a:pt x="224333" y="177358"/>
                  </a:lnTo>
                  <a:lnTo>
                    <a:pt x="236496" y="193470"/>
                  </a:lnTo>
                  <a:lnTo>
                    <a:pt x="257616" y="245016"/>
                  </a:lnTo>
                  <a:lnTo>
                    <a:pt x="266187" y="288367"/>
                  </a:lnTo>
                  <a:lnTo>
                    <a:pt x="264456" y="312997"/>
                  </a:lnTo>
                  <a:lnTo>
                    <a:pt x="251315" y="346594"/>
                  </a:lnTo>
                  <a:lnTo>
                    <a:pt x="236010" y="361882"/>
                  </a:lnTo>
                  <a:lnTo>
                    <a:pt x="197588" y="381229"/>
                  </a:lnTo>
                  <a:lnTo>
                    <a:pt x="177036" y="382735"/>
                  </a:lnTo>
                  <a:lnTo>
                    <a:pt x="135246" y="374170"/>
                  </a:lnTo>
                  <a:lnTo>
                    <a:pt x="74684" y="335253"/>
                  </a:lnTo>
                  <a:lnTo>
                    <a:pt x="6162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631917" y="3171842"/>
              <a:ext cx="284270" cy="337421"/>
            </a:xfrm>
            <a:custGeom>
              <a:avLst/>
              <a:gdLst/>
              <a:ahLst/>
              <a:cxnLst/>
              <a:rect l="0" t="0" r="0" b="0"/>
              <a:pathLst>
                <a:path w="284270" h="337421">
                  <a:moveTo>
                    <a:pt x="0" y="39349"/>
                  </a:moveTo>
                  <a:lnTo>
                    <a:pt x="11178" y="22582"/>
                  </a:lnTo>
                  <a:lnTo>
                    <a:pt x="26025" y="11230"/>
                  </a:lnTo>
                  <a:lnTo>
                    <a:pt x="45492" y="3455"/>
                  </a:lnTo>
                  <a:lnTo>
                    <a:pt x="69741" y="0"/>
                  </a:lnTo>
                  <a:lnTo>
                    <a:pt x="92997" y="4703"/>
                  </a:lnTo>
                  <a:lnTo>
                    <a:pt x="122701" y="20505"/>
                  </a:lnTo>
                  <a:lnTo>
                    <a:pt x="137592" y="34483"/>
                  </a:lnTo>
                  <a:lnTo>
                    <a:pt x="172799" y="92489"/>
                  </a:lnTo>
                  <a:lnTo>
                    <a:pt x="190929" y="124894"/>
                  </a:lnTo>
                  <a:lnTo>
                    <a:pt x="198241" y="180292"/>
                  </a:lnTo>
                  <a:lnTo>
                    <a:pt x="194096" y="236036"/>
                  </a:lnTo>
                  <a:lnTo>
                    <a:pt x="179692" y="269982"/>
                  </a:lnTo>
                  <a:lnTo>
                    <a:pt x="140134" y="319406"/>
                  </a:lnTo>
                  <a:lnTo>
                    <a:pt x="113660" y="335369"/>
                  </a:lnTo>
                  <a:lnTo>
                    <a:pt x="93799" y="337420"/>
                  </a:lnTo>
                  <a:lnTo>
                    <a:pt x="83590" y="336329"/>
                  </a:lnTo>
                  <a:lnTo>
                    <a:pt x="75614" y="332092"/>
                  </a:lnTo>
                  <a:lnTo>
                    <a:pt x="63632" y="318026"/>
                  </a:lnTo>
                  <a:lnTo>
                    <a:pt x="62308" y="309362"/>
                  </a:lnTo>
                  <a:lnTo>
                    <a:pt x="67077" y="290376"/>
                  </a:lnTo>
                  <a:lnTo>
                    <a:pt x="82915" y="265546"/>
                  </a:lnTo>
                  <a:lnTo>
                    <a:pt x="105091" y="256864"/>
                  </a:lnTo>
                  <a:lnTo>
                    <a:pt x="161398" y="251291"/>
                  </a:lnTo>
                  <a:lnTo>
                    <a:pt x="223647" y="256256"/>
                  </a:lnTo>
                  <a:lnTo>
                    <a:pt x="284269" y="249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929431" y="3074321"/>
              <a:ext cx="139807" cy="142958"/>
            </a:xfrm>
            <a:custGeom>
              <a:avLst/>
              <a:gdLst/>
              <a:ahLst/>
              <a:cxnLst/>
              <a:rect l="0" t="0" r="0" b="0"/>
              <a:pathLst>
                <a:path w="139807" h="142958">
                  <a:moveTo>
                    <a:pt x="60455" y="21057"/>
                  </a:moveTo>
                  <a:lnTo>
                    <a:pt x="43687" y="15468"/>
                  </a:lnTo>
                  <a:lnTo>
                    <a:pt x="36408" y="16161"/>
                  </a:lnTo>
                  <a:lnTo>
                    <a:pt x="22081" y="23170"/>
                  </a:lnTo>
                  <a:lnTo>
                    <a:pt x="11034" y="37204"/>
                  </a:lnTo>
                  <a:lnTo>
                    <a:pt x="3395" y="56310"/>
                  </a:lnTo>
                  <a:lnTo>
                    <a:pt x="0" y="80399"/>
                  </a:lnTo>
                  <a:lnTo>
                    <a:pt x="4730" y="100463"/>
                  </a:lnTo>
                  <a:lnTo>
                    <a:pt x="15801" y="117180"/>
                  </a:lnTo>
                  <a:lnTo>
                    <a:pt x="32420" y="132408"/>
                  </a:lnTo>
                  <a:lnTo>
                    <a:pt x="54624" y="140736"/>
                  </a:lnTo>
                  <a:lnTo>
                    <a:pt x="67096" y="142957"/>
                  </a:lnTo>
                  <a:lnTo>
                    <a:pt x="90312" y="139186"/>
                  </a:lnTo>
                  <a:lnTo>
                    <a:pt x="111159" y="128541"/>
                  </a:lnTo>
                  <a:lnTo>
                    <a:pt x="128224" y="112111"/>
                  </a:lnTo>
                  <a:lnTo>
                    <a:pt x="137367" y="89992"/>
                  </a:lnTo>
                  <a:lnTo>
                    <a:pt x="139806" y="77542"/>
                  </a:lnTo>
                  <a:lnTo>
                    <a:pt x="136276" y="54350"/>
                  </a:lnTo>
                  <a:lnTo>
                    <a:pt x="121135" y="24682"/>
                  </a:lnTo>
                  <a:lnTo>
                    <a:pt x="109650" y="10970"/>
                  </a:lnTo>
                  <a:lnTo>
                    <a:pt x="920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399737" y="3832373"/>
            <a:ext cx="1000554" cy="419678"/>
            <a:chOff x="399737" y="3832373"/>
            <a:chExt cx="1000554" cy="419678"/>
          </a:xfrm>
        </p:grpSpPr>
        <p:sp>
          <p:nvSpPr>
            <p:cNvPr id="172" name="Freeform 171"/>
            <p:cNvSpPr/>
            <p:nvPr/>
          </p:nvSpPr>
          <p:spPr>
            <a:xfrm>
              <a:off x="399737" y="3832373"/>
              <a:ext cx="358315" cy="419678"/>
            </a:xfrm>
            <a:custGeom>
              <a:avLst/>
              <a:gdLst/>
              <a:ahLst/>
              <a:cxnLst/>
              <a:rect l="0" t="0" r="0" b="0"/>
              <a:pathLst>
                <a:path w="358315" h="419678">
                  <a:moveTo>
                    <a:pt x="242501" y="0"/>
                  </a:moveTo>
                  <a:lnTo>
                    <a:pt x="231322" y="11178"/>
                  </a:lnTo>
                  <a:lnTo>
                    <a:pt x="207657" y="73217"/>
                  </a:lnTo>
                  <a:lnTo>
                    <a:pt x="178439" y="129398"/>
                  </a:lnTo>
                  <a:lnTo>
                    <a:pt x="145489" y="183097"/>
                  </a:lnTo>
                  <a:lnTo>
                    <a:pt x="99030" y="246531"/>
                  </a:lnTo>
                  <a:lnTo>
                    <a:pt x="63571" y="303707"/>
                  </a:lnTo>
                  <a:lnTo>
                    <a:pt x="48333" y="324494"/>
                  </a:lnTo>
                  <a:lnTo>
                    <a:pt x="5322" y="364277"/>
                  </a:lnTo>
                  <a:lnTo>
                    <a:pt x="1323" y="372702"/>
                  </a:lnTo>
                  <a:lnTo>
                    <a:pt x="0" y="391423"/>
                  </a:lnTo>
                  <a:lnTo>
                    <a:pt x="4795" y="398989"/>
                  </a:lnTo>
                  <a:lnTo>
                    <a:pt x="22600" y="410515"/>
                  </a:lnTo>
                  <a:lnTo>
                    <a:pt x="46111" y="413298"/>
                  </a:lnTo>
                  <a:lnTo>
                    <a:pt x="104922" y="411142"/>
                  </a:lnTo>
                  <a:lnTo>
                    <a:pt x="155593" y="410769"/>
                  </a:lnTo>
                  <a:lnTo>
                    <a:pt x="216712" y="410642"/>
                  </a:lnTo>
                  <a:lnTo>
                    <a:pt x="270725" y="413737"/>
                  </a:lnTo>
                  <a:lnTo>
                    <a:pt x="321126" y="419677"/>
                  </a:lnTo>
                  <a:lnTo>
                    <a:pt x="339056" y="417370"/>
                  </a:lnTo>
                  <a:lnTo>
                    <a:pt x="35831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03763" y="3866208"/>
              <a:ext cx="271228" cy="363500"/>
            </a:xfrm>
            <a:custGeom>
              <a:avLst/>
              <a:gdLst/>
              <a:ahLst/>
              <a:cxnLst/>
              <a:rect l="0" t="0" r="0" b="0"/>
              <a:pathLst>
                <a:path w="271228" h="363500">
                  <a:moveTo>
                    <a:pt x="38516" y="39864"/>
                  </a:moveTo>
                  <a:lnTo>
                    <a:pt x="20535" y="55505"/>
                  </a:lnTo>
                  <a:lnTo>
                    <a:pt x="3619" y="63583"/>
                  </a:lnTo>
                  <a:lnTo>
                    <a:pt x="43" y="62696"/>
                  </a:lnTo>
                  <a:lnTo>
                    <a:pt x="0" y="58595"/>
                  </a:lnTo>
                  <a:lnTo>
                    <a:pt x="6190" y="45849"/>
                  </a:lnTo>
                  <a:lnTo>
                    <a:pt x="16740" y="32386"/>
                  </a:lnTo>
                  <a:lnTo>
                    <a:pt x="41423" y="17241"/>
                  </a:lnTo>
                  <a:lnTo>
                    <a:pt x="82374" y="2813"/>
                  </a:lnTo>
                  <a:lnTo>
                    <a:pt x="107532" y="0"/>
                  </a:lnTo>
                  <a:lnTo>
                    <a:pt x="128071" y="4989"/>
                  </a:lnTo>
                  <a:lnTo>
                    <a:pt x="160321" y="27256"/>
                  </a:lnTo>
                  <a:lnTo>
                    <a:pt x="168691" y="46739"/>
                  </a:lnTo>
                  <a:lnTo>
                    <a:pt x="171241" y="69826"/>
                  </a:lnTo>
                  <a:lnTo>
                    <a:pt x="168475" y="91785"/>
                  </a:lnTo>
                  <a:lnTo>
                    <a:pt x="160226" y="110124"/>
                  </a:lnTo>
                  <a:lnTo>
                    <a:pt x="147592" y="126073"/>
                  </a:lnTo>
                  <a:lnTo>
                    <a:pt x="90567" y="168412"/>
                  </a:lnTo>
                  <a:lnTo>
                    <a:pt x="69839" y="178105"/>
                  </a:lnTo>
                  <a:lnTo>
                    <a:pt x="65247" y="178818"/>
                  </a:lnTo>
                  <a:lnTo>
                    <a:pt x="64526" y="176954"/>
                  </a:lnTo>
                  <a:lnTo>
                    <a:pt x="66384" y="173371"/>
                  </a:lnTo>
                  <a:lnTo>
                    <a:pt x="80928" y="169391"/>
                  </a:lnTo>
                  <a:lnTo>
                    <a:pt x="128392" y="166835"/>
                  </a:lnTo>
                  <a:lnTo>
                    <a:pt x="152161" y="172725"/>
                  </a:lnTo>
                  <a:lnTo>
                    <a:pt x="214191" y="200559"/>
                  </a:lnTo>
                  <a:lnTo>
                    <a:pt x="237577" y="222788"/>
                  </a:lnTo>
                  <a:lnTo>
                    <a:pt x="266440" y="261741"/>
                  </a:lnTo>
                  <a:lnTo>
                    <a:pt x="271227" y="282365"/>
                  </a:lnTo>
                  <a:lnTo>
                    <a:pt x="270866" y="292779"/>
                  </a:lnTo>
                  <a:lnTo>
                    <a:pt x="264225" y="310588"/>
                  </a:lnTo>
                  <a:lnTo>
                    <a:pt x="252305" y="326302"/>
                  </a:lnTo>
                  <a:lnTo>
                    <a:pt x="235309" y="341085"/>
                  </a:lnTo>
                  <a:lnTo>
                    <a:pt x="200420" y="356972"/>
                  </a:lnTo>
                  <a:lnTo>
                    <a:pt x="160447" y="363499"/>
                  </a:lnTo>
                  <a:lnTo>
                    <a:pt x="113424" y="357299"/>
                  </a:lnTo>
                  <a:lnTo>
                    <a:pt x="76580" y="344810"/>
                  </a:lnTo>
                  <a:lnTo>
                    <a:pt x="59573" y="334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263419" y="394818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295005" y="404294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1568784" y="3800787"/>
            <a:ext cx="747678" cy="411338"/>
            <a:chOff x="1568784" y="3800787"/>
            <a:chExt cx="747678" cy="411338"/>
          </a:xfrm>
        </p:grpSpPr>
        <p:sp>
          <p:nvSpPr>
            <p:cNvPr id="177" name="Freeform 176"/>
            <p:cNvSpPr/>
            <p:nvPr/>
          </p:nvSpPr>
          <p:spPr>
            <a:xfrm>
              <a:off x="1568784" y="3848534"/>
              <a:ext cx="266516" cy="308771"/>
            </a:xfrm>
            <a:custGeom>
              <a:avLst/>
              <a:gdLst/>
              <a:ahLst/>
              <a:cxnLst/>
              <a:rect l="0" t="0" r="0" b="0"/>
              <a:pathLst>
                <a:path w="266516" h="308771">
                  <a:moveTo>
                    <a:pt x="178946" y="4896"/>
                  </a:moveTo>
                  <a:lnTo>
                    <a:pt x="130015" y="4896"/>
                  </a:lnTo>
                  <a:lnTo>
                    <a:pt x="70885" y="4896"/>
                  </a:lnTo>
                  <a:lnTo>
                    <a:pt x="23720" y="0"/>
                  </a:lnTo>
                  <a:lnTo>
                    <a:pt x="6231" y="7009"/>
                  </a:lnTo>
                  <a:lnTo>
                    <a:pt x="1802" y="13324"/>
                  </a:lnTo>
                  <a:lnTo>
                    <a:pt x="19" y="21043"/>
                  </a:lnTo>
                  <a:lnTo>
                    <a:pt x="0" y="29699"/>
                  </a:lnTo>
                  <a:lnTo>
                    <a:pt x="16633" y="82208"/>
                  </a:lnTo>
                  <a:lnTo>
                    <a:pt x="21611" y="141072"/>
                  </a:lnTo>
                  <a:lnTo>
                    <a:pt x="23753" y="141304"/>
                  </a:lnTo>
                  <a:lnTo>
                    <a:pt x="60399" y="93454"/>
                  </a:lnTo>
                  <a:lnTo>
                    <a:pt x="86499" y="77408"/>
                  </a:lnTo>
                  <a:lnTo>
                    <a:pt x="106273" y="75338"/>
                  </a:lnTo>
                  <a:lnTo>
                    <a:pt x="168508" y="89762"/>
                  </a:lnTo>
                  <a:lnTo>
                    <a:pt x="179006" y="93059"/>
                  </a:lnTo>
                  <a:lnTo>
                    <a:pt x="196910" y="106080"/>
                  </a:lnTo>
                  <a:lnTo>
                    <a:pt x="248955" y="164663"/>
                  </a:lnTo>
                  <a:lnTo>
                    <a:pt x="264550" y="194954"/>
                  </a:lnTo>
                  <a:lnTo>
                    <a:pt x="266515" y="218828"/>
                  </a:lnTo>
                  <a:lnTo>
                    <a:pt x="258245" y="266693"/>
                  </a:lnTo>
                  <a:lnTo>
                    <a:pt x="245775" y="285416"/>
                  </a:lnTo>
                  <a:lnTo>
                    <a:pt x="237537" y="293685"/>
                  </a:lnTo>
                  <a:lnTo>
                    <a:pt x="212785" y="302873"/>
                  </a:lnTo>
                  <a:lnTo>
                    <a:pt x="154825" y="308770"/>
                  </a:lnTo>
                  <a:lnTo>
                    <a:pt x="99485" y="307596"/>
                  </a:lnTo>
                  <a:lnTo>
                    <a:pt x="75780" y="298916"/>
                  </a:lnTo>
                  <a:lnTo>
                    <a:pt x="21019" y="247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916186" y="3845617"/>
              <a:ext cx="284270" cy="366508"/>
            </a:xfrm>
            <a:custGeom>
              <a:avLst/>
              <a:gdLst/>
              <a:ahLst/>
              <a:cxnLst/>
              <a:rect l="0" t="0" r="0" b="0"/>
              <a:pathLst>
                <a:path w="284270" h="366508">
                  <a:moveTo>
                    <a:pt x="0" y="60455"/>
                  </a:moveTo>
                  <a:lnTo>
                    <a:pt x="9575" y="36409"/>
                  </a:lnTo>
                  <a:lnTo>
                    <a:pt x="20244" y="22082"/>
                  </a:lnTo>
                  <a:lnTo>
                    <a:pt x="44993" y="6452"/>
                  </a:lnTo>
                  <a:lnTo>
                    <a:pt x="80142" y="0"/>
                  </a:lnTo>
                  <a:lnTo>
                    <a:pt x="103469" y="4731"/>
                  </a:lnTo>
                  <a:lnTo>
                    <a:pt x="133213" y="20548"/>
                  </a:lnTo>
                  <a:lnTo>
                    <a:pt x="148113" y="34530"/>
                  </a:lnTo>
                  <a:lnTo>
                    <a:pt x="163078" y="63302"/>
                  </a:lnTo>
                  <a:lnTo>
                    <a:pt x="182248" y="122384"/>
                  </a:lnTo>
                  <a:lnTo>
                    <a:pt x="187360" y="160433"/>
                  </a:lnTo>
                  <a:lnTo>
                    <a:pt x="180682" y="206806"/>
                  </a:lnTo>
                  <a:lnTo>
                    <a:pt x="164979" y="249761"/>
                  </a:lnTo>
                  <a:lnTo>
                    <a:pt x="126037" y="310001"/>
                  </a:lnTo>
                  <a:lnTo>
                    <a:pt x="71602" y="362088"/>
                  </a:lnTo>
                  <a:lnTo>
                    <a:pt x="61773" y="365659"/>
                  </a:lnTo>
                  <a:lnTo>
                    <a:pt x="41492" y="366507"/>
                  </a:lnTo>
                  <a:lnTo>
                    <a:pt x="23901" y="359865"/>
                  </a:lnTo>
                  <a:lnTo>
                    <a:pt x="15934" y="354818"/>
                  </a:lnTo>
                  <a:lnTo>
                    <a:pt x="11792" y="347944"/>
                  </a:lnTo>
                  <a:lnTo>
                    <a:pt x="10310" y="330948"/>
                  </a:lnTo>
                  <a:lnTo>
                    <a:pt x="16671" y="314815"/>
                  </a:lnTo>
                  <a:lnTo>
                    <a:pt x="45407" y="279805"/>
                  </a:lnTo>
                  <a:lnTo>
                    <a:pt x="74675" y="260628"/>
                  </a:lnTo>
                  <a:lnTo>
                    <a:pt x="95190" y="257826"/>
                  </a:lnTo>
                  <a:lnTo>
                    <a:pt x="148626" y="267381"/>
                  </a:lnTo>
                  <a:lnTo>
                    <a:pt x="209114" y="276134"/>
                  </a:lnTo>
                  <a:lnTo>
                    <a:pt x="265115" y="280840"/>
                  </a:lnTo>
                  <a:lnTo>
                    <a:pt x="284269" y="281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194589" y="3800787"/>
              <a:ext cx="121873" cy="107646"/>
            </a:xfrm>
            <a:custGeom>
              <a:avLst/>
              <a:gdLst/>
              <a:ahLst/>
              <a:cxnLst/>
              <a:rect l="0" t="0" r="0" b="0"/>
              <a:pathLst>
                <a:path w="121873" h="107646">
                  <a:moveTo>
                    <a:pt x="58509" y="0"/>
                  </a:moveTo>
                  <a:lnTo>
                    <a:pt x="27227" y="9575"/>
                  </a:lnTo>
                  <a:lnTo>
                    <a:pt x="11071" y="20244"/>
                  </a:lnTo>
                  <a:lnTo>
                    <a:pt x="5827" y="28704"/>
                  </a:lnTo>
                  <a:lnTo>
                    <a:pt x="0" y="50582"/>
                  </a:lnTo>
                  <a:lnTo>
                    <a:pt x="3649" y="72784"/>
                  </a:lnTo>
                  <a:lnTo>
                    <a:pt x="7898" y="83618"/>
                  </a:lnTo>
                  <a:lnTo>
                    <a:pt x="21977" y="98774"/>
                  </a:lnTo>
                  <a:lnTo>
                    <a:pt x="30645" y="104454"/>
                  </a:lnTo>
                  <a:lnTo>
                    <a:pt x="49635" y="107645"/>
                  </a:lnTo>
                  <a:lnTo>
                    <a:pt x="90421" y="100162"/>
                  </a:lnTo>
                  <a:lnTo>
                    <a:pt x="108177" y="87801"/>
                  </a:lnTo>
                  <a:lnTo>
                    <a:pt x="116188" y="79591"/>
                  </a:lnTo>
                  <a:lnTo>
                    <a:pt x="120358" y="70608"/>
                  </a:lnTo>
                  <a:lnTo>
                    <a:pt x="121872" y="51268"/>
                  </a:lnTo>
                  <a:lnTo>
                    <a:pt x="116148" y="20650"/>
                  </a:lnTo>
                  <a:lnTo>
                    <a:pt x="110973" y="13767"/>
                  </a:lnTo>
                  <a:lnTo>
                    <a:pt x="795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3959109" y="1056074"/>
            <a:ext cx="3558633" cy="147398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4000500" y="1117600"/>
            <a:ext cx="3704912" cy="138153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5301168" y="1439345"/>
            <a:ext cx="1174505" cy="732750"/>
            <a:chOff x="5301168" y="1439345"/>
            <a:chExt cx="1174505" cy="732750"/>
          </a:xfrm>
        </p:grpSpPr>
        <p:sp>
          <p:nvSpPr>
            <p:cNvPr id="4" name="Freeform 3"/>
            <p:cNvSpPr/>
            <p:nvPr/>
          </p:nvSpPr>
          <p:spPr>
            <a:xfrm>
              <a:off x="5301168" y="1740426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2139" y="85763"/>
                  </a:lnTo>
                  <a:lnTo>
                    <a:pt x="15332" y="134747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680194" y="1439345"/>
              <a:ext cx="258274" cy="243932"/>
            </a:xfrm>
            <a:custGeom>
              <a:avLst/>
              <a:gdLst/>
              <a:ahLst/>
              <a:cxnLst/>
              <a:rect l="0" t="0" r="0" b="0"/>
              <a:pathLst>
                <a:path w="258274" h="243932">
                  <a:moveTo>
                    <a:pt x="5589" y="79982"/>
                  </a:moveTo>
                  <a:lnTo>
                    <a:pt x="0" y="63215"/>
                  </a:lnTo>
                  <a:lnTo>
                    <a:pt x="3495" y="45624"/>
                  </a:lnTo>
                  <a:lnTo>
                    <a:pt x="18617" y="19109"/>
                  </a:lnTo>
                  <a:lnTo>
                    <a:pt x="24803" y="11324"/>
                  </a:lnTo>
                  <a:lnTo>
                    <a:pt x="44154" y="2674"/>
                  </a:lnTo>
                  <a:lnTo>
                    <a:pt x="68353" y="0"/>
                  </a:lnTo>
                  <a:lnTo>
                    <a:pt x="107114" y="6241"/>
                  </a:lnTo>
                  <a:lnTo>
                    <a:pt x="130260" y="16403"/>
                  </a:lnTo>
                  <a:lnTo>
                    <a:pt x="146006" y="31838"/>
                  </a:lnTo>
                  <a:lnTo>
                    <a:pt x="173432" y="90906"/>
                  </a:lnTo>
                  <a:lnTo>
                    <a:pt x="177146" y="101303"/>
                  </a:lnTo>
                  <a:lnTo>
                    <a:pt x="175871" y="151611"/>
                  </a:lnTo>
                  <a:lnTo>
                    <a:pt x="172246" y="190373"/>
                  </a:lnTo>
                  <a:lnTo>
                    <a:pt x="157395" y="217716"/>
                  </a:lnTo>
                  <a:lnTo>
                    <a:pt x="144808" y="233224"/>
                  </a:lnTo>
                  <a:lnTo>
                    <a:pt x="125176" y="241677"/>
                  </a:lnTo>
                  <a:lnTo>
                    <a:pt x="113389" y="243931"/>
                  </a:lnTo>
                  <a:lnTo>
                    <a:pt x="104362" y="241924"/>
                  </a:lnTo>
                  <a:lnTo>
                    <a:pt x="97174" y="237076"/>
                  </a:lnTo>
                  <a:lnTo>
                    <a:pt x="91212" y="230335"/>
                  </a:lnTo>
                  <a:lnTo>
                    <a:pt x="89577" y="223501"/>
                  </a:lnTo>
                  <a:lnTo>
                    <a:pt x="90827" y="216606"/>
                  </a:lnTo>
                  <a:lnTo>
                    <a:pt x="94000" y="209669"/>
                  </a:lnTo>
                  <a:lnTo>
                    <a:pt x="106884" y="198842"/>
                  </a:lnTo>
                  <a:lnTo>
                    <a:pt x="125478" y="191301"/>
                  </a:lnTo>
                  <a:lnTo>
                    <a:pt x="161085" y="188225"/>
                  </a:lnTo>
                  <a:lnTo>
                    <a:pt x="215839" y="200157"/>
                  </a:lnTo>
                  <a:lnTo>
                    <a:pt x="258273" y="2168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275379" y="1690796"/>
              <a:ext cx="200294" cy="186502"/>
            </a:xfrm>
            <a:custGeom>
              <a:avLst/>
              <a:gdLst/>
              <a:ahLst/>
              <a:cxnLst/>
              <a:rect l="0" t="0" r="0" b="0"/>
              <a:pathLst>
                <a:path w="200294" h="186502">
                  <a:moveTo>
                    <a:pt x="0" y="39102"/>
                  </a:moveTo>
                  <a:lnTo>
                    <a:pt x="11179" y="22334"/>
                  </a:lnTo>
                  <a:lnTo>
                    <a:pt x="26025" y="10982"/>
                  </a:lnTo>
                  <a:lnTo>
                    <a:pt x="45492" y="3207"/>
                  </a:lnTo>
                  <a:lnTo>
                    <a:pt x="81589" y="0"/>
                  </a:lnTo>
                  <a:lnTo>
                    <a:pt x="104112" y="3396"/>
                  </a:lnTo>
                  <a:lnTo>
                    <a:pt x="122701" y="11924"/>
                  </a:lnTo>
                  <a:lnTo>
                    <a:pt x="130934" y="17474"/>
                  </a:lnTo>
                  <a:lnTo>
                    <a:pt x="136422" y="25853"/>
                  </a:lnTo>
                  <a:lnTo>
                    <a:pt x="142520" y="47641"/>
                  </a:lnTo>
                  <a:lnTo>
                    <a:pt x="141807" y="57663"/>
                  </a:lnTo>
                  <a:lnTo>
                    <a:pt x="134775" y="75037"/>
                  </a:lnTo>
                  <a:lnTo>
                    <a:pt x="120731" y="87438"/>
                  </a:lnTo>
                  <a:lnTo>
                    <a:pt x="112073" y="92383"/>
                  </a:lnTo>
                  <a:lnTo>
                    <a:pt x="109810" y="94510"/>
                  </a:lnTo>
                  <a:lnTo>
                    <a:pt x="111811" y="94757"/>
                  </a:lnTo>
                  <a:lnTo>
                    <a:pt x="116655" y="93753"/>
                  </a:lnTo>
                  <a:lnTo>
                    <a:pt x="159425" y="103461"/>
                  </a:lnTo>
                  <a:lnTo>
                    <a:pt x="178480" y="110990"/>
                  </a:lnTo>
                  <a:lnTo>
                    <a:pt x="194748" y="122135"/>
                  </a:lnTo>
                  <a:lnTo>
                    <a:pt x="198852" y="129552"/>
                  </a:lnTo>
                  <a:lnTo>
                    <a:pt x="200293" y="147152"/>
                  </a:lnTo>
                  <a:lnTo>
                    <a:pt x="193914" y="163553"/>
                  </a:lnTo>
                  <a:lnTo>
                    <a:pt x="188938" y="171202"/>
                  </a:lnTo>
                  <a:lnTo>
                    <a:pt x="180940" y="176302"/>
                  </a:lnTo>
                  <a:lnTo>
                    <a:pt x="147329" y="183479"/>
                  </a:lnTo>
                  <a:lnTo>
                    <a:pt x="94756" y="186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869230" y="1972053"/>
              <a:ext cx="6067" cy="200042"/>
            </a:xfrm>
            <a:custGeom>
              <a:avLst/>
              <a:gdLst/>
              <a:ahLst/>
              <a:cxnLst/>
              <a:rect l="0" t="0" r="0" b="0"/>
              <a:pathLst>
                <a:path w="6067" h="200042">
                  <a:moveTo>
                    <a:pt x="6066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4521" y="111575"/>
                  </a:lnTo>
                  <a:lnTo>
                    <a:pt x="5761" y="171128"/>
                  </a:lnTo>
                  <a:lnTo>
                    <a:pt x="6066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716122" y="1993110"/>
              <a:ext cx="148646" cy="143311"/>
            </a:xfrm>
            <a:custGeom>
              <a:avLst/>
              <a:gdLst/>
              <a:ahLst/>
              <a:cxnLst/>
              <a:rect l="0" t="0" r="0" b="0"/>
              <a:pathLst>
                <a:path w="148646" h="143311">
                  <a:moveTo>
                    <a:pt x="148645" y="73699"/>
                  </a:moveTo>
                  <a:lnTo>
                    <a:pt x="124599" y="83275"/>
                  </a:lnTo>
                  <a:lnTo>
                    <a:pt x="62358" y="133598"/>
                  </a:lnTo>
                  <a:lnTo>
                    <a:pt x="39326" y="141265"/>
                  </a:lnTo>
                  <a:lnTo>
                    <a:pt x="26633" y="143310"/>
                  </a:lnTo>
                  <a:lnTo>
                    <a:pt x="17001" y="141163"/>
                  </a:lnTo>
                  <a:lnTo>
                    <a:pt x="9410" y="136223"/>
                  </a:lnTo>
                  <a:lnTo>
                    <a:pt x="3179" y="129420"/>
                  </a:lnTo>
                  <a:lnTo>
                    <a:pt x="195" y="121375"/>
                  </a:lnTo>
                  <a:lnTo>
                    <a:pt x="0" y="103077"/>
                  </a:lnTo>
                  <a:lnTo>
                    <a:pt x="10576" y="62735"/>
                  </a:lnTo>
                  <a:lnTo>
                    <a:pt x="27742" y="24090"/>
                  </a:lnTo>
                  <a:lnTo>
                    <a:pt x="328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82864" y="1784711"/>
            <a:ext cx="1092598" cy="463745"/>
            <a:chOff x="182864" y="1784711"/>
            <a:chExt cx="1092598" cy="463745"/>
          </a:xfrm>
        </p:grpSpPr>
        <p:sp>
          <p:nvSpPr>
            <p:cNvPr id="10" name="Freeform 9"/>
            <p:cNvSpPr/>
            <p:nvPr/>
          </p:nvSpPr>
          <p:spPr>
            <a:xfrm>
              <a:off x="182864" y="1784711"/>
              <a:ext cx="439831" cy="463745"/>
            </a:xfrm>
            <a:custGeom>
              <a:avLst/>
              <a:gdLst/>
              <a:ahLst/>
              <a:cxnLst/>
              <a:rect l="0" t="0" r="0" b="0"/>
              <a:pathLst>
                <a:path w="439831" h="463745">
                  <a:moveTo>
                    <a:pt x="324017" y="0"/>
                  </a:moveTo>
                  <a:lnTo>
                    <a:pt x="294709" y="29309"/>
                  </a:lnTo>
                  <a:lnTo>
                    <a:pt x="269017" y="83120"/>
                  </a:lnTo>
                  <a:lnTo>
                    <a:pt x="235969" y="136725"/>
                  </a:lnTo>
                  <a:lnTo>
                    <a:pt x="194138" y="198859"/>
                  </a:lnTo>
                  <a:lnTo>
                    <a:pt x="174270" y="225558"/>
                  </a:lnTo>
                  <a:lnTo>
                    <a:pt x="150245" y="272196"/>
                  </a:lnTo>
                  <a:lnTo>
                    <a:pt x="109454" y="333416"/>
                  </a:lnTo>
                  <a:lnTo>
                    <a:pt x="58331" y="391371"/>
                  </a:lnTo>
                  <a:lnTo>
                    <a:pt x="8223" y="450432"/>
                  </a:lnTo>
                  <a:lnTo>
                    <a:pt x="1183" y="458215"/>
                  </a:lnTo>
                  <a:lnTo>
                    <a:pt x="0" y="462235"/>
                  </a:lnTo>
                  <a:lnTo>
                    <a:pt x="2721" y="463744"/>
                  </a:lnTo>
                  <a:lnTo>
                    <a:pt x="23317" y="460280"/>
                  </a:lnTo>
                  <a:lnTo>
                    <a:pt x="72897" y="448629"/>
                  </a:lnTo>
                  <a:lnTo>
                    <a:pt x="121969" y="444103"/>
                  </a:lnTo>
                  <a:lnTo>
                    <a:pt x="176482" y="435338"/>
                  </a:lnTo>
                  <a:lnTo>
                    <a:pt x="238029" y="432394"/>
                  </a:lnTo>
                  <a:lnTo>
                    <a:pt x="295593" y="426223"/>
                  </a:lnTo>
                  <a:lnTo>
                    <a:pt x="352024" y="422144"/>
                  </a:lnTo>
                  <a:lnTo>
                    <a:pt x="405112" y="421339"/>
                  </a:lnTo>
                  <a:lnTo>
                    <a:pt x="43983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36191" y="1847882"/>
              <a:ext cx="18131" cy="379027"/>
            </a:xfrm>
            <a:custGeom>
              <a:avLst/>
              <a:gdLst/>
              <a:ahLst/>
              <a:cxnLst/>
              <a:rect l="0" t="0" r="0" b="0"/>
              <a:pathLst>
                <a:path w="18131" h="379027">
                  <a:moveTo>
                    <a:pt x="18130" y="0"/>
                  </a:moveTo>
                  <a:lnTo>
                    <a:pt x="6952" y="22357"/>
                  </a:lnTo>
                  <a:lnTo>
                    <a:pt x="0" y="69796"/>
                  </a:lnTo>
                  <a:lnTo>
                    <a:pt x="4887" y="133067"/>
                  </a:lnTo>
                  <a:lnTo>
                    <a:pt x="6797" y="183447"/>
                  </a:lnTo>
                  <a:lnTo>
                    <a:pt x="7364" y="234249"/>
                  </a:lnTo>
                  <a:lnTo>
                    <a:pt x="7555" y="297049"/>
                  </a:lnTo>
                  <a:lnTo>
                    <a:pt x="13182" y="354255"/>
                  </a:lnTo>
                  <a:lnTo>
                    <a:pt x="12811" y="368017"/>
                  </a:lnTo>
                  <a:lnTo>
                    <a:pt x="760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07005" y="193211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5" y="3120"/>
                  </a:lnTo>
                  <a:lnTo>
                    <a:pt x="66388" y="10723"/>
                  </a:lnTo>
                  <a:lnTo>
                    <a:pt x="2481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75420" y="201633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49" y="8334"/>
                  </a:lnTo>
                  <a:lnTo>
                    <a:pt x="69026" y="10095"/>
                  </a:lnTo>
                  <a:lnTo>
                    <a:pt x="18487" y="11613"/>
                  </a:lnTo>
                  <a:lnTo>
                    <a:pt x="12325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476719" y="1774183"/>
            <a:ext cx="880285" cy="397397"/>
            <a:chOff x="1476719" y="1774183"/>
            <a:chExt cx="880285" cy="397397"/>
          </a:xfrm>
        </p:grpSpPr>
        <p:sp>
          <p:nvSpPr>
            <p:cNvPr id="15" name="Freeform 14"/>
            <p:cNvSpPr/>
            <p:nvPr/>
          </p:nvSpPr>
          <p:spPr>
            <a:xfrm>
              <a:off x="1476719" y="1774183"/>
              <a:ext cx="364385" cy="387741"/>
            </a:xfrm>
            <a:custGeom>
              <a:avLst/>
              <a:gdLst/>
              <a:ahLst/>
              <a:cxnLst/>
              <a:rect l="0" t="0" r="0" b="0"/>
              <a:pathLst>
                <a:path w="364385" h="387741">
                  <a:moveTo>
                    <a:pt x="188297" y="0"/>
                  </a:moveTo>
                  <a:lnTo>
                    <a:pt x="126016" y="26364"/>
                  </a:lnTo>
                  <a:lnTo>
                    <a:pt x="69279" y="59898"/>
                  </a:lnTo>
                  <a:lnTo>
                    <a:pt x="9031" y="96207"/>
                  </a:lnTo>
                  <a:lnTo>
                    <a:pt x="3276" y="95724"/>
                  </a:lnTo>
                  <a:lnTo>
                    <a:pt x="609" y="91892"/>
                  </a:lnTo>
                  <a:lnTo>
                    <a:pt x="0" y="85828"/>
                  </a:lnTo>
                  <a:lnTo>
                    <a:pt x="5564" y="72851"/>
                  </a:lnTo>
                  <a:lnTo>
                    <a:pt x="10323" y="66115"/>
                  </a:lnTo>
                  <a:lnTo>
                    <a:pt x="24969" y="55511"/>
                  </a:lnTo>
                  <a:lnTo>
                    <a:pt x="82734" y="28237"/>
                  </a:lnTo>
                  <a:lnTo>
                    <a:pt x="144395" y="14373"/>
                  </a:lnTo>
                  <a:lnTo>
                    <a:pt x="184647" y="14787"/>
                  </a:lnTo>
                  <a:lnTo>
                    <a:pt x="229690" y="25408"/>
                  </a:lnTo>
                  <a:lnTo>
                    <a:pt x="256193" y="40934"/>
                  </a:lnTo>
                  <a:lnTo>
                    <a:pt x="261637" y="49516"/>
                  </a:lnTo>
                  <a:lnTo>
                    <a:pt x="267686" y="71530"/>
                  </a:lnTo>
                  <a:lnTo>
                    <a:pt x="264135" y="93792"/>
                  </a:lnTo>
                  <a:lnTo>
                    <a:pt x="248982" y="122937"/>
                  </a:lnTo>
                  <a:lnTo>
                    <a:pt x="235155" y="137697"/>
                  </a:lnTo>
                  <a:lnTo>
                    <a:pt x="206470" y="152583"/>
                  </a:lnTo>
                  <a:lnTo>
                    <a:pt x="147420" y="171724"/>
                  </a:lnTo>
                  <a:lnTo>
                    <a:pt x="125676" y="172638"/>
                  </a:lnTo>
                  <a:lnTo>
                    <a:pt x="114964" y="171244"/>
                  </a:lnTo>
                  <a:lnTo>
                    <a:pt x="112502" y="170315"/>
                  </a:lnTo>
                  <a:lnTo>
                    <a:pt x="167797" y="168619"/>
                  </a:lnTo>
                  <a:lnTo>
                    <a:pt x="228788" y="171608"/>
                  </a:lnTo>
                  <a:lnTo>
                    <a:pt x="268924" y="183038"/>
                  </a:lnTo>
                  <a:lnTo>
                    <a:pt x="323523" y="208547"/>
                  </a:lnTo>
                  <a:lnTo>
                    <a:pt x="340424" y="224879"/>
                  </a:lnTo>
                  <a:lnTo>
                    <a:pt x="357504" y="253804"/>
                  </a:lnTo>
                  <a:lnTo>
                    <a:pt x="364384" y="290190"/>
                  </a:lnTo>
                  <a:lnTo>
                    <a:pt x="359754" y="310688"/>
                  </a:lnTo>
                  <a:lnTo>
                    <a:pt x="348728" y="327596"/>
                  </a:lnTo>
                  <a:lnTo>
                    <a:pt x="321620" y="350270"/>
                  </a:lnTo>
                  <a:lnTo>
                    <a:pt x="263146" y="380366"/>
                  </a:lnTo>
                  <a:lnTo>
                    <a:pt x="204468" y="387740"/>
                  </a:lnTo>
                  <a:lnTo>
                    <a:pt x="162023" y="386677"/>
                  </a:lnTo>
                  <a:lnTo>
                    <a:pt x="104768" y="365765"/>
                  </a:lnTo>
                  <a:lnTo>
                    <a:pt x="8301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61699" y="1823657"/>
              <a:ext cx="395305" cy="347923"/>
            </a:xfrm>
            <a:custGeom>
              <a:avLst/>
              <a:gdLst/>
              <a:ahLst/>
              <a:cxnLst/>
              <a:rect l="0" t="0" r="0" b="0"/>
              <a:pathLst>
                <a:path w="395305" h="347923">
                  <a:moveTo>
                    <a:pt x="145514" y="13697"/>
                  </a:moveTo>
                  <a:lnTo>
                    <a:pt x="114231" y="23272"/>
                  </a:lnTo>
                  <a:lnTo>
                    <a:pt x="58389" y="66695"/>
                  </a:lnTo>
                  <a:lnTo>
                    <a:pt x="31961" y="90621"/>
                  </a:lnTo>
                  <a:lnTo>
                    <a:pt x="17837" y="111057"/>
                  </a:lnTo>
                  <a:lnTo>
                    <a:pt x="4478" y="150039"/>
                  </a:lnTo>
                  <a:lnTo>
                    <a:pt x="0" y="198114"/>
                  </a:lnTo>
                  <a:lnTo>
                    <a:pt x="1013" y="245894"/>
                  </a:lnTo>
                  <a:lnTo>
                    <a:pt x="9541" y="267414"/>
                  </a:lnTo>
                  <a:lnTo>
                    <a:pt x="47634" y="314988"/>
                  </a:lnTo>
                  <a:lnTo>
                    <a:pt x="74008" y="330826"/>
                  </a:lnTo>
                  <a:lnTo>
                    <a:pt x="130002" y="345488"/>
                  </a:lnTo>
                  <a:lnTo>
                    <a:pt x="171983" y="347922"/>
                  </a:lnTo>
                  <a:lnTo>
                    <a:pt x="234657" y="335755"/>
                  </a:lnTo>
                  <a:lnTo>
                    <a:pt x="288511" y="313966"/>
                  </a:lnTo>
                  <a:lnTo>
                    <a:pt x="344975" y="274626"/>
                  </a:lnTo>
                  <a:lnTo>
                    <a:pt x="371380" y="244647"/>
                  </a:lnTo>
                  <a:lnTo>
                    <a:pt x="388432" y="207949"/>
                  </a:lnTo>
                  <a:lnTo>
                    <a:pt x="395304" y="167439"/>
                  </a:lnTo>
                  <a:lnTo>
                    <a:pt x="389220" y="120235"/>
                  </a:lnTo>
                  <a:lnTo>
                    <a:pt x="373634" y="77115"/>
                  </a:lnTo>
                  <a:lnTo>
                    <a:pt x="367784" y="66504"/>
                  </a:lnTo>
                  <a:lnTo>
                    <a:pt x="337194" y="40392"/>
                  </a:lnTo>
                  <a:lnTo>
                    <a:pt x="279550" y="6568"/>
                  </a:lnTo>
                  <a:lnTo>
                    <a:pt x="254218" y="0"/>
                  </a:lnTo>
                  <a:lnTo>
                    <a:pt x="221396" y="2880"/>
                  </a:lnTo>
                  <a:lnTo>
                    <a:pt x="187627" y="136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16497" y="4103656"/>
            <a:ext cx="1258435" cy="977797"/>
            <a:chOff x="316497" y="4103656"/>
            <a:chExt cx="1258435" cy="977797"/>
          </a:xfrm>
        </p:grpSpPr>
        <p:sp>
          <p:nvSpPr>
            <p:cNvPr id="18" name="Freeform 17"/>
            <p:cNvSpPr/>
            <p:nvPr/>
          </p:nvSpPr>
          <p:spPr>
            <a:xfrm>
              <a:off x="316497" y="4132106"/>
              <a:ext cx="447741" cy="359077"/>
            </a:xfrm>
            <a:custGeom>
              <a:avLst/>
              <a:gdLst/>
              <a:ahLst/>
              <a:cxnLst/>
              <a:rect l="0" t="0" r="0" b="0"/>
              <a:pathLst>
                <a:path w="447741" h="359077">
                  <a:moveTo>
                    <a:pt x="374040" y="0"/>
                  </a:moveTo>
                  <a:lnTo>
                    <a:pt x="319926" y="57234"/>
                  </a:lnTo>
                  <a:lnTo>
                    <a:pt x="284582" y="109701"/>
                  </a:lnTo>
                  <a:lnTo>
                    <a:pt x="233765" y="171197"/>
                  </a:lnTo>
                  <a:lnTo>
                    <a:pt x="178294" y="224173"/>
                  </a:lnTo>
                  <a:lnTo>
                    <a:pt x="120752" y="266910"/>
                  </a:lnTo>
                  <a:lnTo>
                    <a:pt x="59723" y="310753"/>
                  </a:lnTo>
                  <a:lnTo>
                    <a:pt x="739" y="354319"/>
                  </a:lnTo>
                  <a:lnTo>
                    <a:pt x="0" y="357875"/>
                  </a:lnTo>
                  <a:lnTo>
                    <a:pt x="4188" y="359076"/>
                  </a:lnTo>
                  <a:lnTo>
                    <a:pt x="38940" y="352598"/>
                  </a:lnTo>
                  <a:lnTo>
                    <a:pt x="93129" y="339786"/>
                  </a:lnTo>
                  <a:lnTo>
                    <a:pt x="153168" y="330054"/>
                  </a:lnTo>
                  <a:lnTo>
                    <a:pt x="209442" y="327108"/>
                  </a:lnTo>
                  <a:lnTo>
                    <a:pt x="265358" y="320937"/>
                  </a:lnTo>
                  <a:lnTo>
                    <a:pt x="318604" y="315689"/>
                  </a:lnTo>
                  <a:lnTo>
                    <a:pt x="374182" y="307720"/>
                  </a:lnTo>
                  <a:lnTo>
                    <a:pt x="437469" y="297203"/>
                  </a:lnTo>
                  <a:lnTo>
                    <a:pt x="44774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42876" y="4103656"/>
              <a:ext cx="331973" cy="350646"/>
            </a:xfrm>
            <a:custGeom>
              <a:avLst/>
              <a:gdLst/>
              <a:ahLst/>
              <a:cxnLst/>
              <a:rect l="0" t="0" r="0" b="0"/>
              <a:pathLst>
                <a:path w="331973" h="350646">
                  <a:moveTo>
                    <a:pt x="5589" y="91621"/>
                  </a:moveTo>
                  <a:lnTo>
                    <a:pt x="0" y="74854"/>
                  </a:lnTo>
                  <a:lnTo>
                    <a:pt x="693" y="67574"/>
                  </a:lnTo>
                  <a:lnTo>
                    <a:pt x="24802" y="26439"/>
                  </a:lnTo>
                  <a:lnTo>
                    <a:pt x="41034" y="12738"/>
                  </a:lnTo>
                  <a:lnTo>
                    <a:pt x="50276" y="7447"/>
                  </a:lnTo>
                  <a:lnTo>
                    <a:pt x="91229" y="0"/>
                  </a:lnTo>
                  <a:lnTo>
                    <a:pt x="117351" y="4497"/>
                  </a:lnTo>
                  <a:lnTo>
                    <a:pt x="162716" y="26448"/>
                  </a:lnTo>
                  <a:lnTo>
                    <a:pt x="197067" y="54484"/>
                  </a:lnTo>
                  <a:lnTo>
                    <a:pt x="211963" y="72776"/>
                  </a:lnTo>
                  <a:lnTo>
                    <a:pt x="220143" y="95724"/>
                  </a:lnTo>
                  <a:lnTo>
                    <a:pt x="230984" y="154172"/>
                  </a:lnTo>
                  <a:lnTo>
                    <a:pt x="234815" y="213638"/>
                  </a:lnTo>
                  <a:lnTo>
                    <a:pt x="227276" y="256326"/>
                  </a:lnTo>
                  <a:lnTo>
                    <a:pt x="209574" y="296270"/>
                  </a:lnTo>
                  <a:lnTo>
                    <a:pt x="172744" y="331914"/>
                  </a:lnTo>
                  <a:lnTo>
                    <a:pt x="162649" y="339554"/>
                  </a:lnTo>
                  <a:lnTo>
                    <a:pt x="138954" y="348042"/>
                  </a:lnTo>
                  <a:lnTo>
                    <a:pt x="113995" y="350645"/>
                  </a:lnTo>
                  <a:lnTo>
                    <a:pt x="91204" y="347903"/>
                  </a:lnTo>
                  <a:lnTo>
                    <a:pt x="72496" y="339665"/>
                  </a:lnTo>
                  <a:lnTo>
                    <a:pt x="64232" y="334193"/>
                  </a:lnTo>
                  <a:lnTo>
                    <a:pt x="51929" y="318753"/>
                  </a:lnTo>
                  <a:lnTo>
                    <a:pt x="47011" y="309723"/>
                  </a:lnTo>
                  <a:lnTo>
                    <a:pt x="44666" y="290331"/>
                  </a:lnTo>
                  <a:lnTo>
                    <a:pt x="45678" y="280246"/>
                  </a:lnTo>
                  <a:lnTo>
                    <a:pt x="51032" y="271183"/>
                  </a:lnTo>
                  <a:lnTo>
                    <a:pt x="69460" y="254875"/>
                  </a:lnTo>
                  <a:lnTo>
                    <a:pt x="100553" y="238128"/>
                  </a:lnTo>
                  <a:lnTo>
                    <a:pt x="152076" y="230395"/>
                  </a:lnTo>
                  <a:lnTo>
                    <a:pt x="214245" y="228867"/>
                  </a:lnTo>
                  <a:lnTo>
                    <a:pt x="271933" y="228566"/>
                  </a:lnTo>
                  <a:lnTo>
                    <a:pt x="331972" y="228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53833" y="4189688"/>
              <a:ext cx="94757" cy="16118"/>
            </a:xfrm>
            <a:custGeom>
              <a:avLst/>
              <a:gdLst/>
              <a:ahLst/>
              <a:cxnLst/>
              <a:rect l="0" t="0" r="0" b="0"/>
              <a:pathLst>
                <a:path w="94757" h="16118">
                  <a:moveTo>
                    <a:pt x="94756" y="5589"/>
                  </a:moveTo>
                  <a:lnTo>
                    <a:pt x="77989" y="0"/>
                  </a:lnTo>
                  <a:lnTo>
                    <a:pt x="60398" y="375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85418" y="429003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2891" y="4721702"/>
              <a:ext cx="359233" cy="359751"/>
            </a:xfrm>
            <a:custGeom>
              <a:avLst/>
              <a:gdLst/>
              <a:ahLst/>
              <a:cxnLst/>
              <a:rect l="0" t="0" r="0" b="0"/>
              <a:pathLst>
                <a:path w="359233" h="359751">
                  <a:moveTo>
                    <a:pt x="222361" y="0"/>
                  </a:moveTo>
                  <a:lnTo>
                    <a:pt x="204381" y="24046"/>
                  </a:lnTo>
                  <a:lnTo>
                    <a:pt x="171366" y="58779"/>
                  </a:lnTo>
                  <a:lnTo>
                    <a:pt x="134841" y="121300"/>
                  </a:lnTo>
                  <a:lnTo>
                    <a:pt x="93968" y="180587"/>
                  </a:lnTo>
                  <a:lnTo>
                    <a:pt x="54670" y="238269"/>
                  </a:lnTo>
                  <a:lnTo>
                    <a:pt x="23164" y="291604"/>
                  </a:lnTo>
                  <a:lnTo>
                    <a:pt x="0" y="336281"/>
                  </a:lnTo>
                  <a:lnTo>
                    <a:pt x="421" y="344680"/>
                  </a:lnTo>
                  <a:lnTo>
                    <a:pt x="4211" y="351449"/>
                  </a:lnTo>
                  <a:lnTo>
                    <a:pt x="10247" y="357132"/>
                  </a:lnTo>
                  <a:lnTo>
                    <a:pt x="17781" y="359750"/>
                  </a:lnTo>
                  <a:lnTo>
                    <a:pt x="70812" y="358434"/>
                  </a:lnTo>
                  <a:lnTo>
                    <a:pt x="125832" y="350825"/>
                  </a:lnTo>
                  <a:lnTo>
                    <a:pt x="185573" y="344989"/>
                  </a:lnTo>
                  <a:lnTo>
                    <a:pt x="243041" y="338507"/>
                  </a:lnTo>
                  <a:lnTo>
                    <a:pt x="301142" y="336057"/>
                  </a:lnTo>
                  <a:lnTo>
                    <a:pt x="334221" y="328599"/>
                  </a:lnTo>
                  <a:lnTo>
                    <a:pt x="359232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95822" y="4734818"/>
              <a:ext cx="322037" cy="311306"/>
            </a:xfrm>
            <a:custGeom>
              <a:avLst/>
              <a:gdLst/>
              <a:ahLst/>
              <a:cxnLst/>
              <a:rect l="0" t="0" r="0" b="0"/>
              <a:pathLst>
                <a:path w="322037" h="311306">
                  <a:moveTo>
                    <a:pt x="0" y="50055"/>
                  </a:moveTo>
                  <a:lnTo>
                    <a:pt x="37087" y="15308"/>
                  </a:lnTo>
                  <a:lnTo>
                    <a:pt x="55088" y="6146"/>
                  </a:lnTo>
                  <a:lnTo>
                    <a:pt x="96131" y="0"/>
                  </a:lnTo>
                  <a:lnTo>
                    <a:pt x="145591" y="6329"/>
                  </a:lnTo>
                  <a:lnTo>
                    <a:pt x="177279" y="16691"/>
                  </a:lnTo>
                  <a:lnTo>
                    <a:pt x="216903" y="47235"/>
                  </a:lnTo>
                  <a:lnTo>
                    <a:pt x="220641" y="55194"/>
                  </a:lnTo>
                  <a:lnTo>
                    <a:pt x="221675" y="73396"/>
                  </a:lnTo>
                  <a:lnTo>
                    <a:pt x="210091" y="103374"/>
                  </a:lnTo>
                  <a:lnTo>
                    <a:pt x="191841" y="128894"/>
                  </a:lnTo>
                  <a:lnTo>
                    <a:pt x="172220" y="137737"/>
                  </a:lnTo>
                  <a:lnTo>
                    <a:pt x="160437" y="140095"/>
                  </a:lnTo>
                  <a:lnTo>
                    <a:pt x="157261" y="141667"/>
                  </a:lnTo>
                  <a:lnTo>
                    <a:pt x="159823" y="142715"/>
                  </a:lnTo>
                  <a:lnTo>
                    <a:pt x="219994" y="156080"/>
                  </a:lnTo>
                  <a:lnTo>
                    <a:pt x="262995" y="175113"/>
                  </a:lnTo>
                  <a:lnTo>
                    <a:pt x="311710" y="215196"/>
                  </a:lnTo>
                  <a:lnTo>
                    <a:pt x="319862" y="235365"/>
                  </a:lnTo>
                  <a:lnTo>
                    <a:pt x="322036" y="247294"/>
                  </a:lnTo>
                  <a:lnTo>
                    <a:pt x="318212" y="266789"/>
                  </a:lnTo>
                  <a:lnTo>
                    <a:pt x="307544" y="283251"/>
                  </a:lnTo>
                  <a:lnTo>
                    <a:pt x="291104" y="298367"/>
                  </a:lnTo>
                  <a:lnTo>
                    <a:pt x="265860" y="306645"/>
                  </a:lnTo>
                  <a:lnTo>
                    <a:pt x="218764" y="311305"/>
                  </a:lnTo>
                  <a:lnTo>
                    <a:pt x="167765" y="309566"/>
                  </a:lnTo>
                  <a:lnTo>
                    <a:pt x="115814" y="302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85418" y="4795401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66883" y="3120"/>
                  </a:lnTo>
                  <a:lnTo>
                    <a:pt x="2839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69646" y="493227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18528" y="5414740"/>
            <a:ext cx="1145547" cy="368499"/>
            <a:chOff x="418528" y="5414740"/>
            <a:chExt cx="1145547" cy="368499"/>
          </a:xfrm>
        </p:grpSpPr>
        <p:sp>
          <p:nvSpPr>
            <p:cNvPr id="27" name="Freeform 26"/>
            <p:cNvSpPr/>
            <p:nvPr/>
          </p:nvSpPr>
          <p:spPr>
            <a:xfrm>
              <a:off x="418528" y="5414740"/>
              <a:ext cx="376966" cy="347720"/>
            </a:xfrm>
            <a:custGeom>
              <a:avLst/>
              <a:gdLst/>
              <a:ahLst/>
              <a:cxnLst/>
              <a:rect l="0" t="0" r="0" b="0"/>
              <a:pathLst>
                <a:path w="376966" h="347720">
                  <a:moveTo>
                    <a:pt x="229566" y="0"/>
                  </a:moveTo>
                  <a:lnTo>
                    <a:pt x="186905" y="48901"/>
                  </a:lnTo>
                  <a:lnTo>
                    <a:pt x="159268" y="99607"/>
                  </a:lnTo>
                  <a:lnTo>
                    <a:pt x="122874" y="154683"/>
                  </a:lnTo>
                  <a:lnTo>
                    <a:pt x="85009" y="210622"/>
                  </a:lnTo>
                  <a:lnTo>
                    <a:pt x="47447" y="265126"/>
                  </a:lnTo>
                  <a:lnTo>
                    <a:pt x="12227" y="325382"/>
                  </a:lnTo>
                  <a:lnTo>
                    <a:pt x="0" y="341926"/>
                  </a:lnTo>
                  <a:lnTo>
                    <a:pt x="483" y="346104"/>
                  </a:lnTo>
                  <a:lnTo>
                    <a:pt x="5484" y="347719"/>
                  </a:lnTo>
                  <a:lnTo>
                    <a:pt x="67217" y="340242"/>
                  </a:lnTo>
                  <a:lnTo>
                    <a:pt x="124101" y="337570"/>
                  </a:lnTo>
                  <a:lnTo>
                    <a:pt x="180398" y="337042"/>
                  </a:lnTo>
                  <a:lnTo>
                    <a:pt x="243814" y="336937"/>
                  </a:lnTo>
                  <a:lnTo>
                    <a:pt x="302614" y="336917"/>
                  </a:lnTo>
                  <a:lnTo>
                    <a:pt x="361455" y="329677"/>
                  </a:lnTo>
                  <a:lnTo>
                    <a:pt x="37696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79763" y="5488440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16931" y="60730"/>
                  </a:lnTo>
                  <a:lnTo>
                    <a:pt x="12425" y="112620"/>
                  </a:lnTo>
                  <a:lnTo>
                    <a:pt x="9733" y="174151"/>
                  </a:lnTo>
                  <a:lnTo>
                    <a:pt x="2269" y="23136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27549" y="5488440"/>
              <a:ext cx="183800" cy="154947"/>
            </a:xfrm>
            <a:custGeom>
              <a:avLst/>
              <a:gdLst/>
              <a:ahLst/>
              <a:cxnLst/>
              <a:rect l="0" t="0" r="0" b="0"/>
              <a:pathLst>
                <a:path w="183800" h="154947">
                  <a:moveTo>
                    <a:pt x="183799" y="136870"/>
                  </a:moveTo>
                  <a:lnTo>
                    <a:pt x="167032" y="131281"/>
                  </a:lnTo>
                  <a:lnTo>
                    <a:pt x="149441" y="131656"/>
                  </a:lnTo>
                  <a:lnTo>
                    <a:pt x="88799" y="147865"/>
                  </a:lnTo>
                  <a:lnTo>
                    <a:pt x="54266" y="154946"/>
                  </a:lnTo>
                  <a:lnTo>
                    <a:pt x="29133" y="154262"/>
                  </a:lnTo>
                  <a:lnTo>
                    <a:pt x="6264" y="146160"/>
                  </a:lnTo>
                  <a:lnTo>
                    <a:pt x="1102" y="138384"/>
                  </a:lnTo>
                  <a:lnTo>
                    <a:pt x="0" y="128521"/>
                  </a:lnTo>
                  <a:lnTo>
                    <a:pt x="5014" y="106253"/>
                  </a:lnTo>
                  <a:lnTo>
                    <a:pt x="28252" y="52770"/>
                  </a:lnTo>
                  <a:lnTo>
                    <a:pt x="469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58789" y="554108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79846" y="562531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21057"/>
                  </a:moveTo>
                  <a:lnTo>
                    <a:pt x="23355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688635" y="4658531"/>
            <a:ext cx="856803" cy="444687"/>
            <a:chOff x="1688635" y="4658531"/>
            <a:chExt cx="856803" cy="444687"/>
          </a:xfrm>
        </p:grpSpPr>
        <p:sp>
          <p:nvSpPr>
            <p:cNvPr id="33" name="Freeform 32"/>
            <p:cNvSpPr/>
            <p:nvPr/>
          </p:nvSpPr>
          <p:spPr>
            <a:xfrm>
              <a:off x="1688635" y="4691936"/>
              <a:ext cx="362079" cy="405705"/>
            </a:xfrm>
            <a:custGeom>
              <a:avLst/>
              <a:gdLst/>
              <a:ahLst/>
              <a:cxnLst/>
              <a:rect l="0" t="0" r="0" b="0"/>
              <a:pathLst>
                <a:path w="362079" h="405705">
                  <a:moveTo>
                    <a:pt x="75809" y="19237"/>
                  </a:moveTo>
                  <a:lnTo>
                    <a:pt x="59042" y="24826"/>
                  </a:lnTo>
                  <a:lnTo>
                    <a:pt x="44570" y="36929"/>
                  </a:lnTo>
                  <a:lnTo>
                    <a:pt x="16216" y="67706"/>
                  </a:lnTo>
                  <a:lnTo>
                    <a:pt x="10344" y="69097"/>
                  </a:lnTo>
                  <a:lnTo>
                    <a:pt x="5260" y="66515"/>
                  </a:lnTo>
                  <a:lnTo>
                    <a:pt x="700" y="61284"/>
                  </a:lnTo>
                  <a:lnTo>
                    <a:pt x="0" y="55457"/>
                  </a:lnTo>
                  <a:lnTo>
                    <a:pt x="5461" y="42743"/>
                  </a:lnTo>
                  <a:lnTo>
                    <a:pt x="27279" y="22432"/>
                  </a:lnTo>
                  <a:lnTo>
                    <a:pt x="49171" y="14808"/>
                  </a:lnTo>
                  <a:lnTo>
                    <a:pt x="107829" y="2276"/>
                  </a:lnTo>
                  <a:lnTo>
                    <a:pt x="133714" y="0"/>
                  </a:lnTo>
                  <a:lnTo>
                    <a:pt x="157697" y="5228"/>
                  </a:lnTo>
                  <a:lnTo>
                    <a:pt x="201689" y="22059"/>
                  </a:lnTo>
                  <a:lnTo>
                    <a:pt x="216764" y="35699"/>
                  </a:lnTo>
                  <a:lnTo>
                    <a:pt x="231827" y="66229"/>
                  </a:lnTo>
                  <a:lnTo>
                    <a:pt x="235973" y="78641"/>
                  </a:lnTo>
                  <a:lnTo>
                    <a:pt x="234341" y="101791"/>
                  </a:lnTo>
                  <a:lnTo>
                    <a:pt x="219818" y="145248"/>
                  </a:lnTo>
                  <a:lnTo>
                    <a:pt x="206493" y="163369"/>
                  </a:lnTo>
                  <a:lnTo>
                    <a:pt x="169344" y="194067"/>
                  </a:lnTo>
                  <a:lnTo>
                    <a:pt x="145846" y="202224"/>
                  </a:lnTo>
                  <a:lnTo>
                    <a:pt x="127994" y="204680"/>
                  </a:lnTo>
                  <a:lnTo>
                    <a:pt x="128146" y="203697"/>
                  </a:lnTo>
                  <a:lnTo>
                    <a:pt x="131757" y="201872"/>
                  </a:lnTo>
                  <a:lnTo>
                    <a:pt x="183840" y="198702"/>
                  </a:lnTo>
                  <a:lnTo>
                    <a:pt x="232199" y="203906"/>
                  </a:lnTo>
                  <a:lnTo>
                    <a:pt x="286177" y="231018"/>
                  </a:lnTo>
                  <a:lnTo>
                    <a:pt x="306176" y="245553"/>
                  </a:lnTo>
                  <a:lnTo>
                    <a:pt x="345413" y="293665"/>
                  </a:lnTo>
                  <a:lnTo>
                    <a:pt x="361322" y="324767"/>
                  </a:lnTo>
                  <a:lnTo>
                    <a:pt x="362078" y="335228"/>
                  </a:lnTo>
                  <a:lnTo>
                    <a:pt x="356678" y="356209"/>
                  </a:lnTo>
                  <a:lnTo>
                    <a:pt x="340483" y="382163"/>
                  </a:lnTo>
                  <a:lnTo>
                    <a:pt x="321344" y="394227"/>
                  </a:lnTo>
                  <a:lnTo>
                    <a:pt x="296070" y="402318"/>
                  </a:lnTo>
                  <a:lnTo>
                    <a:pt x="248956" y="405704"/>
                  </a:lnTo>
                  <a:lnTo>
                    <a:pt x="186873" y="396960"/>
                  </a:lnTo>
                  <a:lnTo>
                    <a:pt x="164945" y="389495"/>
                  </a:lnTo>
                  <a:lnTo>
                    <a:pt x="138980" y="366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01559" y="4762671"/>
              <a:ext cx="355054" cy="340547"/>
            </a:xfrm>
            <a:custGeom>
              <a:avLst/>
              <a:gdLst/>
              <a:ahLst/>
              <a:cxnLst/>
              <a:rect l="0" t="0" r="0" b="0"/>
              <a:pathLst>
                <a:path w="355054" h="340547">
                  <a:moveTo>
                    <a:pt x="147196" y="32730"/>
                  </a:moveTo>
                  <a:lnTo>
                    <a:pt x="117888" y="3422"/>
                  </a:lnTo>
                  <a:lnTo>
                    <a:pt x="110110" y="323"/>
                  </a:lnTo>
                  <a:lnTo>
                    <a:pt x="92109" y="0"/>
                  </a:lnTo>
                  <a:lnTo>
                    <a:pt x="62244" y="11984"/>
                  </a:lnTo>
                  <a:lnTo>
                    <a:pt x="36757" y="30353"/>
                  </a:lnTo>
                  <a:lnTo>
                    <a:pt x="19977" y="56203"/>
                  </a:lnTo>
                  <a:lnTo>
                    <a:pt x="4996" y="97548"/>
                  </a:lnTo>
                  <a:lnTo>
                    <a:pt x="824" y="149562"/>
                  </a:lnTo>
                  <a:lnTo>
                    <a:pt x="0" y="204897"/>
                  </a:lnTo>
                  <a:lnTo>
                    <a:pt x="6126" y="229742"/>
                  </a:lnTo>
                  <a:lnTo>
                    <a:pt x="29123" y="274287"/>
                  </a:lnTo>
                  <a:lnTo>
                    <a:pt x="54890" y="306294"/>
                  </a:lnTo>
                  <a:lnTo>
                    <a:pt x="84751" y="326826"/>
                  </a:lnTo>
                  <a:lnTo>
                    <a:pt x="127004" y="340318"/>
                  </a:lnTo>
                  <a:lnTo>
                    <a:pt x="165390" y="340546"/>
                  </a:lnTo>
                  <a:lnTo>
                    <a:pt x="215867" y="328973"/>
                  </a:lnTo>
                  <a:lnTo>
                    <a:pt x="274175" y="291944"/>
                  </a:lnTo>
                  <a:lnTo>
                    <a:pt x="312658" y="261141"/>
                  </a:lnTo>
                  <a:lnTo>
                    <a:pt x="332702" y="231819"/>
                  </a:lnTo>
                  <a:lnTo>
                    <a:pt x="352559" y="178834"/>
                  </a:lnTo>
                  <a:lnTo>
                    <a:pt x="355053" y="141271"/>
                  </a:lnTo>
                  <a:lnTo>
                    <a:pt x="342909" y="85802"/>
                  </a:lnTo>
                  <a:lnTo>
                    <a:pt x="327367" y="59504"/>
                  </a:lnTo>
                  <a:lnTo>
                    <a:pt x="302356" y="36894"/>
                  </a:lnTo>
                  <a:lnTo>
                    <a:pt x="272718" y="20966"/>
                  </a:lnTo>
                  <a:lnTo>
                    <a:pt x="236120" y="14427"/>
                  </a:lnTo>
                  <a:lnTo>
                    <a:pt x="201230" y="18079"/>
                  </a:lnTo>
                  <a:lnTo>
                    <a:pt x="168253" y="32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60649" y="4658531"/>
              <a:ext cx="84789" cy="67880"/>
            </a:xfrm>
            <a:custGeom>
              <a:avLst/>
              <a:gdLst/>
              <a:ahLst/>
              <a:cxnLst/>
              <a:rect l="0" t="0" r="0" b="0"/>
              <a:pathLst>
                <a:path w="84789" h="67880">
                  <a:moveTo>
                    <a:pt x="40790" y="0"/>
                  </a:moveTo>
                  <a:lnTo>
                    <a:pt x="24022" y="5589"/>
                  </a:lnTo>
                  <a:lnTo>
                    <a:pt x="9551" y="17692"/>
                  </a:lnTo>
                  <a:lnTo>
                    <a:pt x="2416" y="25832"/>
                  </a:lnTo>
                  <a:lnTo>
                    <a:pt x="0" y="34769"/>
                  </a:lnTo>
                  <a:lnTo>
                    <a:pt x="3554" y="54057"/>
                  </a:lnTo>
                  <a:lnTo>
                    <a:pt x="10117" y="60604"/>
                  </a:lnTo>
                  <a:lnTo>
                    <a:pt x="29887" y="67879"/>
                  </a:lnTo>
                  <a:lnTo>
                    <a:pt x="61736" y="66386"/>
                  </a:lnTo>
                  <a:lnTo>
                    <a:pt x="69962" y="61804"/>
                  </a:lnTo>
                  <a:lnTo>
                    <a:pt x="82221" y="47356"/>
                  </a:lnTo>
                  <a:lnTo>
                    <a:pt x="84788" y="39759"/>
                  </a:lnTo>
                  <a:lnTo>
                    <a:pt x="8290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2462039" y="1732069"/>
            <a:ext cx="120902" cy="91531"/>
          </a:xfrm>
          <a:custGeom>
            <a:avLst/>
            <a:gdLst/>
            <a:ahLst/>
            <a:cxnLst/>
            <a:rect l="0" t="0" r="0" b="0"/>
            <a:pathLst>
              <a:path w="120902" h="91531">
                <a:moveTo>
                  <a:pt x="66314" y="0"/>
                </a:moveTo>
                <a:lnTo>
                  <a:pt x="43957" y="0"/>
                </a:lnTo>
                <a:lnTo>
                  <a:pt x="26741" y="6239"/>
                </a:lnTo>
                <a:lnTo>
                  <a:pt x="18875" y="11178"/>
                </a:lnTo>
                <a:lnTo>
                  <a:pt x="7015" y="26025"/>
                </a:lnTo>
                <a:lnTo>
                  <a:pt x="2215" y="34898"/>
                </a:lnTo>
                <a:lnTo>
                  <a:pt x="0" y="54114"/>
                </a:lnTo>
                <a:lnTo>
                  <a:pt x="1048" y="64152"/>
                </a:lnTo>
                <a:lnTo>
                  <a:pt x="5255" y="72014"/>
                </a:lnTo>
                <a:lnTo>
                  <a:pt x="19289" y="83869"/>
                </a:lnTo>
                <a:lnTo>
                  <a:pt x="52510" y="91530"/>
                </a:lnTo>
                <a:lnTo>
                  <a:pt x="72267" y="87084"/>
                </a:lnTo>
                <a:lnTo>
                  <a:pt x="104014" y="65165"/>
                </a:lnTo>
                <a:lnTo>
                  <a:pt x="120118" y="39585"/>
                </a:lnTo>
                <a:lnTo>
                  <a:pt x="120901" y="33409"/>
                </a:lnTo>
                <a:lnTo>
                  <a:pt x="119082" y="29292"/>
                </a:lnTo>
                <a:lnTo>
                  <a:pt x="108427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1764444" y="3963650"/>
            <a:ext cx="1005737" cy="494840"/>
            <a:chOff x="1764444" y="3963650"/>
            <a:chExt cx="1005737" cy="494840"/>
          </a:xfrm>
        </p:grpSpPr>
        <p:sp>
          <p:nvSpPr>
            <p:cNvPr id="38" name="Freeform 37"/>
            <p:cNvSpPr/>
            <p:nvPr/>
          </p:nvSpPr>
          <p:spPr>
            <a:xfrm>
              <a:off x="1764444" y="3984707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9065" y="159756"/>
                  </a:lnTo>
                  <a:lnTo>
                    <a:pt x="10095" y="214231"/>
                  </a:lnTo>
                  <a:lnTo>
                    <a:pt x="10400" y="269236"/>
                  </a:lnTo>
                  <a:lnTo>
                    <a:pt x="16080" y="328168"/>
                  </a:lnTo>
                  <a:lnTo>
                    <a:pt x="19582" y="384494"/>
                  </a:lnTo>
                  <a:lnTo>
                    <a:pt x="20766" y="444013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90712" y="3984707"/>
              <a:ext cx="293644" cy="440821"/>
            </a:xfrm>
            <a:custGeom>
              <a:avLst/>
              <a:gdLst/>
              <a:ahLst/>
              <a:cxnLst/>
              <a:rect l="0" t="0" r="0" b="0"/>
              <a:pathLst>
                <a:path w="293644" h="440821">
                  <a:moveTo>
                    <a:pt x="242230" y="0"/>
                  </a:moveTo>
                  <a:lnTo>
                    <a:pt x="204752" y="8333"/>
                  </a:lnTo>
                  <a:lnTo>
                    <a:pt x="153328" y="10094"/>
                  </a:lnTo>
                  <a:lnTo>
                    <a:pt x="92044" y="11612"/>
                  </a:lnTo>
                  <a:lnTo>
                    <a:pt x="32679" y="25171"/>
                  </a:lnTo>
                  <a:lnTo>
                    <a:pt x="5965" y="40863"/>
                  </a:lnTo>
                  <a:lnTo>
                    <a:pt x="1662" y="48299"/>
                  </a:lnTo>
                  <a:lnTo>
                    <a:pt x="0" y="65920"/>
                  </a:lnTo>
                  <a:lnTo>
                    <a:pt x="8398" y="127628"/>
                  </a:lnTo>
                  <a:lnTo>
                    <a:pt x="15756" y="182748"/>
                  </a:lnTo>
                  <a:lnTo>
                    <a:pt x="25128" y="219094"/>
                  </a:lnTo>
                  <a:lnTo>
                    <a:pt x="29645" y="224441"/>
                  </a:lnTo>
                  <a:lnTo>
                    <a:pt x="34996" y="225667"/>
                  </a:lnTo>
                  <a:lnTo>
                    <a:pt x="48350" y="220789"/>
                  </a:lnTo>
                  <a:lnTo>
                    <a:pt x="101231" y="197647"/>
                  </a:lnTo>
                  <a:lnTo>
                    <a:pt x="155063" y="191119"/>
                  </a:lnTo>
                  <a:lnTo>
                    <a:pt x="195606" y="192328"/>
                  </a:lnTo>
                  <a:lnTo>
                    <a:pt x="229195" y="206465"/>
                  </a:lnTo>
                  <a:lnTo>
                    <a:pt x="254485" y="226641"/>
                  </a:lnTo>
                  <a:lnTo>
                    <a:pt x="275627" y="255496"/>
                  </a:lnTo>
                  <a:lnTo>
                    <a:pt x="288650" y="293161"/>
                  </a:lnTo>
                  <a:lnTo>
                    <a:pt x="293643" y="350930"/>
                  </a:lnTo>
                  <a:lnTo>
                    <a:pt x="291986" y="380576"/>
                  </a:lnTo>
                  <a:lnTo>
                    <a:pt x="283451" y="401552"/>
                  </a:lnTo>
                  <a:lnTo>
                    <a:pt x="259903" y="426514"/>
                  </a:lnTo>
                  <a:lnTo>
                    <a:pt x="234486" y="435227"/>
                  </a:lnTo>
                  <a:lnTo>
                    <a:pt x="176099" y="440820"/>
                  </a:lnTo>
                  <a:lnTo>
                    <a:pt x="150837" y="435346"/>
                  </a:lnTo>
                  <a:lnTo>
                    <a:pt x="87717" y="407814"/>
                  </a:lnTo>
                  <a:lnTo>
                    <a:pt x="67377" y="394965"/>
                  </a:lnTo>
                  <a:lnTo>
                    <a:pt x="5271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61550" y="4047878"/>
              <a:ext cx="312327" cy="361252"/>
            </a:xfrm>
            <a:custGeom>
              <a:avLst/>
              <a:gdLst/>
              <a:ahLst/>
              <a:cxnLst/>
              <a:rect l="0" t="0" r="0" b="0"/>
              <a:pathLst>
                <a:path w="312327" h="361252">
                  <a:moveTo>
                    <a:pt x="124076" y="10528"/>
                  </a:moveTo>
                  <a:lnTo>
                    <a:pt x="92793" y="20104"/>
                  </a:lnTo>
                  <a:lnTo>
                    <a:pt x="54388" y="49932"/>
                  </a:lnTo>
                  <a:lnTo>
                    <a:pt x="32977" y="76016"/>
                  </a:lnTo>
                  <a:lnTo>
                    <a:pt x="9206" y="138100"/>
                  </a:lnTo>
                  <a:lnTo>
                    <a:pt x="0" y="193265"/>
                  </a:lnTo>
                  <a:lnTo>
                    <a:pt x="6587" y="240817"/>
                  </a:lnTo>
                  <a:lnTo>
                    <a:pt x="27140" y="304039"/>
                  </a:lnTo>
                  <a:lnTo>
                    <a:pt x="38489" y="320742"/>
                  </a:lnTo>
                  <a:lnTo>
                    <a:pt x="69211" y="343299"/>
                  </a:lnTo>
                  <a:lnTo>
                    <a:pt x="107949" y="359211"/>
                  </a:lnTo>
                  <a:lnTo>
                    <a:pt x="132116" y="361251"/>
                  </a:lnTo>
                  <a:lnTo>
                    <a:pt x="186919" y="349996"/>
                  </a:lnTo>
                  <a:lnTo>
                    <a:pt x="217565" y="338969"/>
                  </a:lnTo>
                  <a:lnTo>
                    <a:pt x="262397" y="302593"/>
                  </a:lnTo>
                  <a:lnTo>
                    <a:pt x="293771" y="262672"/>
                  </a:lnTo>
                  <a:lnTo>
                    <a:pt x="307197" y="230297"/>
                  </a:lnTo>
                  <a:lnTo>
                    <a:pt x="312326" y="178029"/>
                  </a:lnTo>
                  <a:lnTo>
                    <a:pt x="310095" y="139707"/>
                  </a:lnTo>
                  <a:lnTo>
                    <a:pt x="298860" y="95317"/>
                  </a:lnTo>
                  <a:lnTo>
                    <a:pt x="283228" y="68926"/>
                  </a:lnTo>
                  <a:lnTo>
                    <a:pt x="246997" y="31881"/>
                  </a:lnTo>
                  <a:lnTo>
                    <a:pt x="217819" y="13736"/>
                  </a:lnTo>
                  <a:lnTo>
                    <a:pt x="196155" y="6105"/>
                  </a:lnTo>
                  <a:lnTo>
                    <a:pt x="1451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58607" y="3963650"/>
              <a:ext cx="111574" cy="85668"/>
            </a:xfrm>
            <a:custGeom>
              <a:avLst/>
              <a:gdLst/>
              <a:ahLst/>
              <a:cxnLst/>
              <a:rect l="0" t="0" r="0" b="0"/>
              <a:pathLst>
                <a:path w="111574" h="85668">
                  <a:moveTo>
                    <a:pt x="63930" y="10528"/>
                  </a:moveTo>
                  <a:lnTo>
                    <a:pt x="47163" y="4939"/>
                  </a:lnTo>
                  <a:lnTo>
                    <a:pt x="39884" y="5632"/>
                  </a:lnTo>
                  <a:lnTo>
                    <a:pt x="25557" y="12642"/>
                  </a:lnTo>
                  <a:lnTo>
                    <a:pt x="4337" y="29742"/>
                  </a:lnTo>
                  <a:lnTo>
                    <a:pt x="805" y="38545"/>
                  </a:lnTo>
                  <a:lnTo>
                    <a:pt x="0" y="60805"/>
                  </a:lnTo>
                  <a:lnTo>
                    <a:pt x="3763" y="69782"/>
                  </a:lnTo>
                  <a:lnTo>
                    <a:pt x="17302" y="82877"/>
                  </a:lnTo>
                  <a:lnTo>
                    <a:pt x="25826" y="85667"/>
                  </a:lnTo>
                  <a:lnTo>
                    <a:pt x="44655" y="85647"/>
                  </a:lnTo>
                  <a:lnTo>
                    <a:pt x="74987" y="73470"/>
                  </a:lnTo>
                  <a:lnTo>
                    <a:pt x="106201" y="55044"/>
                  </a:lnTo>
                  <a:lnTo>
                    <a:pt x="110828" y="47224"/>
                  </a:lnTo>
                  <a:lnTo>
                    <a:pt x="111573" y="38502"/>
                  </a:lnTo>
                  <a:lnTo>
                    <a:pt x="107332" y="21791"/>
                  </a:lnTo>
                  <a:lnTo>
                    <a:pt x="955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785172" y="5351569"/>
            <a:ext cx="898169" cy="468446"/>
            <a:chOff x="1785172" y="5351569"/>
            <a:chExt cx="898169" cy="468446"/>
          </a:xfrm>
        </p:grpSpPr>
        <p:sp>
          <p:nvSpPr>
            <p:cNvPr id="43" name="Freeform 42"/>
            <p:cNvSpPr/>
            <p:nvPr/>
          </p:nvSpPr>
          <p:spPr>
            <a:xfrm>
              <a:off x="1785172" y="5383155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2724" y="37478"/>
                  </a:lnTo>
                  <a:lnTo>
                    <a:pt x="10962" y="94490"/>
                  </a:lnTo>
                  <a:lnTo>
                    <a:pt x="10657" y="144850"/>
                  </a:lnTo>
                  <a:lnTo>
                    <a:pt x="16156" y="202406"/>
                  </a:lnTo>
                  <a:lnTo>
                    <a:pt x="12853" y="263029"/>
                  </a:lnTo>
                  <a:lnTo>
                    <a:pt x="10048" y="316580"/>
                  </a:lnTo>
                  <a:lnTo>
                    <a:pt x="2332" y="37466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18392" y="5404211"/>
              <a:ext cx="273387" cy="415804"/>
            </a:xfrm>
            <a:custGeom>
              <a:avLst/>
              <a:gdLst/>
              <a:ahLst/>
              <a:cxnLst/>
              <a:rect l="0" t="0" r="0" b="0"/>
              <a:pathLst>
                <a:path w="273387" h="415804">
                  <a:moveTo>
                    <a:pt x="214221" y="0"/>
                  </a:moveTo>
                  <a:lnTo>
                    <a:pt x="197453" y="11179"/>
                  </a:lnTo>
                  <a:lnTo>
                    <a:pt x="159080" y="18130"/>
                  </a:lnTo>
                  <a:lnTo>
                    <a:pt x="110665" y="20190"/>
                  </a:lnTo>
                  <a:lnTo>
                    <a:pt x="50309" y="20886"/>
                  </a:lnTo>
                  <a:lnTo>
                    <a:pt x="21658" y="20981"/>
                  </a:lnTo>
                  <a:lnTo>
                    <a:pt x="12146" y="25686"/>
                  </a:lnTo>
                  <a:lnTo>
                    <a:pt x="5805" y="33502"/>
                  </a:lnTo>
                  <a:lnTo>
                    <a:pt x="1577" y="43392"/>
                  </a:lnTo>
                  <a:lnTo>
                    <a:pt x="0" y="63739"/>
                  </a:lnTo>
                  <a:lnTo>
                    <a:pt x="11575" y="118228"/>
                  </a:lnTo>
                  <a:lnTo>
                    <a:pt x="19127" y="161893"/>
                  </a:lnTo>
                  <a:lnTo>
                    <a:pt x="17158" y="186596"/>
                  </a:lnTo>
                  <a:lnTo>
                    <a:pt x="18505" y="191078"/>
                  </a:lnTo>
                  <a:lnTo>
                    <a:pt x="21742" y="190556"/>
                  </a:lnTo>
                  <a:lnTo>
                    <a:pt x="58675" y="164868"/>
                  </a:lnTo>
                  <a:lnTo>
                    <a:pt x="90924" y="153095"/>
                  </a:lnTo>
                  <a:lnTo>
                    <a:pt x="134144" y="150257"/>
                  </a:lnTo>
                  <a:lnTo>
                    <a:pt x="158744" y="153739"/>
                  </a:lnTo>
                  <a:lnTo>
                    <a:pt x="178256" y="162305"/>
                  </a:lnTo>
                  <a:lnTo>
                    <a:pt x="230455" y="194769"/>
                  </a:lnTo>
                  <a:lnTo>
                    <a:pt x="263874" y="248437"/>
                  </a:lnTo>
                  <a:lnTo>
                    <a:pt x="273386" y="294190"/>
                  </a:lnTo>
                  <a:lnTo>
                    <a:pt x="270616" y="339202"/>
                  </a:lnTo>
                  <a:lnTo>
                    <a:pt x="259172" y="364836"/>
                  </a:lnTo>
                  <a:lnTo>
                    <a:pt x="232999" y="395879"/>
                  </a:lnTo>
                  <a:lnTo>
                    <a:pt x="223230" y="404299"/>
                  </a:lnTo>
                  <a:lnTo>
                    <a:pt x="196778" y="413656"/>
                  </a:lnTo>
                  <a:lnTo>
                    <a:pt x="152120" y="415803"/>
                  </a:lnTo>
                  <a:lnTo>
                    <a:pt x="109253" y="405911"/>
                  </a:lnTo>
                  <a:lnTo>
                    <a:pt x="48363" y="376067"/>
                  </a:lnTo>
                  <a:lnTo>
                    <a:pt x="1417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30786" y="5456854"/>
              <a:ext cx="320228" cy="344676"/>
            </a:xfrm>
            <a:custGeom>
              <a:avLst/>
              <a:gdLst/>
              <a:ahLst/>
              <a:cxnLst/>
              <a:rect l="0" t="0" r="0" b="0"/>
              <a:pathLst>
                <a:path w="320228" h="344676">
                  <a:moveTo>
                    <a:pt x="165039" y="0"/>
                  </a:moveTo>
                  <a:lnTo>
                    <a:pt x="142682" y="0"/>
                  </a:lnTo>
                  <a:lnTo>
                    <a:pt x="112011" y="11178"/>
                  </a:lnTo>
                  <a:lnTo>
                    <a:pt x="71376" y="37086"/>
                  </a:lnTo>
                  <a:lnTo>
                    <a:pt x="32284" y="84952"/>
                  </a:lnTo>
                  <a:lnTo>
                    <a:pt x="8116" y="145299"/>
                  </a:lnTo>
                  <a:lnTo>
                    <a:pt x="0" y="181482"/>
                  </a:lnTo>
                  <a:lnTo>
                    <a:pt x="715" y="221838"/>
                  </a:lnTo>
                  <a:lnTo>
                    <a:pt x="11437" y="271807"/>
                  </a:lnTo>
                  <a:lnTo>
                    <a:pt x="24242" y="290819"/>
                  </a:lnTo>
                  <a:lnTo>
                    <a:pt x="63916" y="328199"/>
                  </a:lnTo>
                  <a:lnTo>
                    <a:pt x="82661" y="338109"/>
                  </a:lnTo>
                  <a:lnTo>
                    <a:pt x="118534" y="344675"/>
                  </a:lnTo>
                  <a:lnTo>
                    <a:pt x="158798" y="335443"/>
                  </a:lnTo>
                  <a:lnTo>
                    <a:pt x="204750" y="311362"/>
                  </a:lnTo>
                  <a:lnTo>
                    <a:pt x="267783" y="254822"/>
                  </a:lnTo>
                  <a:lnTo>
                    <a:pt x="297898" y="219441"/>
                  </a:lnTo>
                  <a:lnTo>
                    <a:pt x="313719" y="189022"/>
                  </a:lnTo>
                  <a:lnTo>
                    <a:pt x="320227" y="152193"/>
                  </a:lnTo>
                  <a:lnTo>
                    <a:pt x="316565" y="117234"/>
                  </a:lnTo>
                  <a:lnTo>
                    <a:pt x="293195" y="63358"/>
                  </a:lnTo>
                  <a:lnTo>
                    <a:pt x="282829" y="43367"/>
                  </a:lnTo>
                  <a:lnTo>
                    <a:pt x="266523" y="26683"/>
                  </a:lnTo>
                  <a:lnTo>
                    <a:pt x="237612" y="9726"/>
                  </a:lnTo>
                  <a:lnTo>
                    <a:pt x="1755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60467" y="5351569"/>
              <a:ext cx="122874" cy="118315"/>
            </a:xfrm>
            <a:custGeom>
              <a:avLst/>
              <a:gdLst/>
              <a:ahLst/>
              <a:cxnLst/>
              <a:rect l="0" t="0" r="0" b="0"/>
              <a:pathLst>
                <a:path w="122874" h="118315">
                  <a:moveTo>
                    <a:pt x="77513" y="21057"/>
                  </a:moveTo>
                  <a:lnTo>
                    <a:pt x="60746" y="15468"/>
                  </a:lnTo>
                  <a:lnTo>
                    <a:pt x="43155" y="15843"/>
                  </a:lnTo>
                  <a:lnTo>
                    <a:pt x="33551" y="17581"/>
                  </a:lnTo>
                  <a:lnTo>
                    <a:pt x="25978" y="22249"/>
                  </a:lnTo>
                  <a:lnTo>
                    <a:pt x="14445" y="36795"/>
                  </a:lnTo>
                  <a:lnTo>
                    <a:pt x="1375" y="64715"/>
                  </a:lnTo>
                  <a:lnTo>
                    <a:pt x="0" y="84914"/>
                  </a:lnTo>
                  <a:lnTo>
                    <a:pt x="1271" y="95214"/>
                  </a:lnTo>
                  <a:lnTo>
                    <a:pt x="5628" y="103250"/>
                  </a:lnTo>
                  <a:lnTo>
                    <a:pt x="19828" y="115299"/>
                  </a:lnTo>
                  <a:lnTo>
                    <a:pt x="40957" y="118314"/>
                  </a:lnTo>
                  <a:lnTo>
                    <a:pt x="63606" y="114585"/>
                  </a:lnTo>
                  <a:lnTo>
                    <a:pt x="89510" y="99332"/>
                  </a:lnTo>
                  <a:lnTo>
                    <a:pt x="104682" y="86651"/>
                  </a:lnTo>
                  <a:lnTo>
                    <a:pt x="120788" y="60770"/>
                  </a:lnTo>
                  <a:lnTo>
                    <a:pt x="122873" y="41047"/>
                  </a:lnTo>
                  <a:lnTo>
                    <a:pt x="121791" y="30874"/>
                  </a:lnTo>
                  <a:lnTo>
                    <a:pt x="117561" y="22923"/>
                  </a:lnTo>
                  <a:lnTo>
                    <a:pt x="880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854583" y="912494"/>
            <a:ext cx="214782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reeform 2"/>
          <p:cNvSpPr/>
          <p:nvPr/>
        </p:nvSpPr>
        <p:spPr>
          <a:xfrm>
            <a:off x="1126134" y="879792"/>
            <a:ext cx="107199" cy="78694"/>
          </a:xfrm>
          <a:custGeom>
            <a:avLst/>
            <a:gdLst/>
            <a:ahLst/>
            <a:cxnLst/>
            <a:rect l="0" t="0" r="0" b="0"/>
            <a:pathLst>
              <a:path w="107199" h="78694">
                <a:moveTo>
                  <a:pt x="63586" y="36187"/>
                </a:moveTo>
                <a:lnTo>
                  <a:pt x="52407" y="25008"/>
                </a:lnTo>
                <a:lnTo>
                  <a:pt x="34441" y="19520"/>
                </a:lnTo>
                <a:lnTo>
                  <a:pt x="23099" y="18057"/>
                </a:lnTo>
                <a:lnTo>
                  <a:pt x="14368" y="20591"/>
                </a:lnTo>
                <a:lnTo>
                  <a:pt x="7377" y="25789"/>
                </a:lnTo>
                <a:lnTo>
                  <a:pt x="1547" y="32765"/>
                </a:lnTo>
                <a:lnTo>
                  <a:pt x="0" y="39755"/>
                </a:lnTo>
                <a:lnTo>
                  <a:pt x="1308" y="46754"/>
                </a:lnTo>
                <a:lnTo>
                  <a:pt x="4520" y="53760"/>
                </a:lnTo>
                <a:lnTo>
                  <a:pt x="17447" y="64664"/>
                </a:lnTo>
                <a:lnTo>
                  <a:pt x="36061" y="72240"/>
                </a:lnTo>
                <a:lnTo>
                  <a:pt x="59931" y="75607"/>
                </a:lnTo>
                <a:lnTo>
                  <a:pt x="79899" y="70865"/>
                </a:lnTo>
                <a:lnTo>
                  <a:pt x="88499" y="66324"/>
                </a:lnTo>
                <a:lnTo>
                  <a:pt x="101175" y="51921"/>
                </a:lnTo>
                <a:lnTo>
                  <a:pt x="106193" y="43167"/>
                </a:lnTo>
                <a:lnTo>
                  <a:pt x="107198" y="33821"/>
                </a:lnTo>
                <a:lnTo>
                  <a:pt x="102076" y="14078"/>
                </a:lnTo>
                <a:lnTo>
                  <a:pt x="95095" y="7410"/>
                </a:lnTo>
                <a:lnTo>
                  <a:pt x="74860" y="0"/>
                </a:lnTo>
                <a:lnTo>
                  <a:pt x="65253" y="364"/>
                </a:lnTo>
                <a:lnTo>
                  <a:pt x="48339" y="7008"/>
                </a:lnTo>
                <a:lnTo>
                  <a:pt x="25663" y="23902"/>
                </a:lnTo>
                <a:lnTo>
                  <a:pt x="21926" y="31506"/>
                </a:lnTo>
                <a:lnTo>
                  <a:pt x="20894" y="49314"/>
                </a:lnTo>
                <a:lnTo>
                  <a:pt x="27454" y="65808"/>
                </a:lnTo>
                <a:lnTo>
                  <a:pt x="32479" y="73482"/>
                </a:lnTo>
                <a:lnTo>
                  <a:pt x="39338" y="77428"/>
                </a:lnTo>
                <a:lnTo>
                  <a:pt x="56319" y="78693"/>
                </a:lnTo>
                <a:lnTo>
                  <a:pt x="72444" y="72236"/>
                </a:lnTo>
                <a:lnTo>
                  <a:pt x="80020" y="67239"/>
                </a:lnTo>
                <a:lnTo>
                  <a:pt x="83901" y="59228"/>
                </a:lnTo>
                <a:lnTo>
                  <a:pt x="85093" y="37848"/>
                </a:lnTo>
                <a:lnTo>
                  <a:pt x="81433" y="29106"/>
                </a:lnTo>
                <a:lnTo>
                  <a:pt x="53057" y="460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573644" y="878804"/>
            <a:ext cx="101235" cy="92571"/>
          </a:xfrm>
          <a:custGeom>
            <a:avLst/>
            <a:gdLst/>
            <a:ahLst/>
            <a:cxnLst/>
            <a:rect l="0" t="0" r="0" b="0"/>
            <a:pathLst>
              <a:path w="101235" h="92571">
                <a:moveTo>
                  <a:pt x="58480" y="5589"/>
                </a:moveTo>
                <a:lnTo>
                  <a:pt x="41712" y="0"/>
                </a:lnTo>
                <a:lnTo>
                  <a:pt x="34433" y="693"/>
                </a:lnTo>
                <a:lnTo>
                  <a:pt x="20106" y="7703"/>
                </a:lnTo>
                <a:lnTo>
                  <a:pt x="9060" y="21736"/>
                </a:lnTo>
                <a:lnTo>
                  <a:pt x="4476" y="30392"/>
                </a:lnTo>
                <a:lnTo>
                  <a:pt x="2503" y="49368"/>
                </a:lnTo>
                <a:lnTo>
                  <a:pt x="3614" y="59342"/>
                </a:lnTo>
                <a:lnTo>
                  <a:pt x="7865" y="67161"/>
                </a:lnTo>
                <a:lnTo>
                  <a:pt x="21946" y="78968"/>
                </a:lnTo>
                <a:lnTo>
                  <a:pt x="49605" y="92192"/>
                </a:lnTo>
                <a:lnTo>
                  <a:pt x="58412" y="92570"/>
                </a:lnTo>
                <a:lnTo>
                  <a:pt x="74438" y="86751"/>
                </a:lnTo>
                <a:lnTo>
                  <a:pt x="96613" y="70322"/>
                </a:lnTo>
                <a:lnTo>
                  <a:pt x="100280" y="62782"/>
                </a:lnTo>
                <a:lnTo>
                  <a:pt x="101234" y="45046"/>
                </a:lnTo>
                <a:lnTo>
                  <a:pt x="94640" y="28585"/>
                </a:lnTo>
                <a:lnTo>
                  <a:pt x="89605" y="20920"/>
                </a:lnTo>
                <a:lnTo>
                  <a:pt x="74653" y="9283"/>
                </a:lnTo>
                <a:lnTo>
                  <a:pt x="65753" y="4542"/>
                </a:lnTo>
                <a:lnTo>
                  <a:pt x="46504" y="2394"/>
                </a:lnTo>
                <a:lnTo>
                  <a:pt x="36458" y="3459"/>
                </a:lnTo>
                <a:lnTo>
                  <a:pt x="19057" y="14001"/>
                </a:lnTo>
                <a:lnTo>
                  <a:pt x="11141" y="21726"/>
                </a:lnTo>
                <a:lnTo>
                  <a:pt x="2345" y="42787"/>
                </a:lnTo>
                <a:lnTo>
                  <a:pt x="0" y="54954"/>
                </a:lnTo>
                <a:lnTo>
                  <a:pt x="1946" y="65405"/>
                </a:lnTo>
                <a:lnTo>
                  <a:pt x="13467" y="83257"/>
                </a:lnTo>
                <a:lnTo>
                  <a:pt x="21452" y="87783"/>
                </a:lnTo>
                <a:lnTo>
                  <a:pt x="39683" y="89693"/>
                </a:lnTo>
                <a:lnTo>
                  <a:pt x="69678" y="84191"/>
                </a:lnTo>
                <a:lnTo>
                  <a:pt x="95203" y="69563"/>
                </a:lnTo>
                <a:lnTo>
                  <a:pt x="99340" y="62276"/>
                </a:lnTo>
                <a:lnTo>
                  <a:pt x="100816" y="44822"/>
                </a:lnTo>
                <a:lnTo>
                  <a:pt x="89481" y="15264"/>
                </a:lnTo>
                <a:lnTo>
                  <a:pt x="82657" y="9699"/>
                </a:lnTo>
                <a:lnTo>
                  <a:pt x="74598" y="7160"/>
                </a:lnTo>
                <a:lnTo>
                  <a:pt x="37423" y="558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137077" y="1107267"/>
            <a:ext cx="200043" cy="282495"/>
            <a:chOff x="1137077" y="1107267"/>
            <a:chExt cx="200043" cy="282495"/>
          </a:xfrm>
        </p:grpSpPr>
        <p:sp>
          <p:nvSpPr>
            <p:cNvPr id="5" name="Freeform 4"/>
            <p:cNvSpPr/>
            <p:nvPr/>
          </p:nvSpPr>
          <p:spPr>
            <a:xfrm>
              <a:off x="1137077" y="1107267"/>
              <a:ext cx="200043" cy="282495"/>
            </a:xfrm>
            <a:custGeom>
              <a:avLst/>
              <a:gdLst/>
              <a:ahLst/>
              <a:cxnLst/>
              <a:rect l="0" t="0" r="0" b="0"/>
              <a:pathLst>
                <a:path w="200043" h="282495">
                  <a:moveTo>
                    <a:pt x="0" y="282494"/>
                  </a:moveTo>
                  <a:lnTo>
                    <a:pt x="3120" y="239803"/>
                  </a:lnTo>
                  <a:lnTo>
                    <a:pt x="10723" y="180426"/>
                  </a:lnTo>
                  <a:lnTo>
                    <a:pt x="19465" y="119401"/>
                  </a:lnTo>
                  <a:lnTo>
                    <a:pt x="32300" y="58982"/>
                  </a:lnTo>
                  <a:lnTo>
                    <a:pt x="45765" y="10356"/>
                  </a:lnTo>
                  <a:lnTo>
                    <a:pt x="51567" y="3973"/>
                  </a:lnTo>
                  <a:lnTo>
                    <a:pt x="58945" y="887"/>
                  </a:lnTo>
                  <a:lnTo>
                    <a:pt x="67373" y="0"/>
                  </a:lnTo>
                  <a:lnTo>
                    <a:pt x="75331" y="2917"/>
                  </a:lnTo>
                  <a:lnTo>
                    <a:pt x="90412" y="15518"/>
                  </a:lnTo>
                  <a:lnTo>
                    <a:pt x="117899" y="78953"/>
                  </a:lnTo>
                  <a:lnTo>
                    <a:pt x="143948" y="134634"/>
                  </a:lnTo>
                  <a:lnTo>
                    <a:pt x="170356" y="193266"/>
                  </a:lnTo>
                  <a:lnTo>
                    <a:pt x="200042" y="240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8663" y="1280351"/>
              <a:ext cx="126343" cy="14655"/>
            </a:xfrm>
            <a:custGeom>
              <a:avLst/>
              <a:gdLst/>
              <a:ahLst/>
              <a:cxnLst/>
              <a:rect l="0" t="0" r="0" b="0"/>
              <a:pathLst>
                <a:path w="126343" h="14655">
                  <a:moveTo>
                    <a:pt x="126342" y="14654"/>
                  </a:moveTo>
                  <a:lnTo>
                    <a:pt x="82379" y="0"/>
                  </a:lnTo>
                  <a:lnTo>
                    <a:pt x="26128" y="2773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2553410" y="1119499"/>
            <a:ext cx="196965" cy="239308"/>
          </a:xfrm>
          <a:custGeom>
            <a:avLst/>
            <a:gdLst/>
            <a:ahLst/>
            <a:cxnLst/>
            <a:rect l="0" t="0" r="0" b="0"/>
            <a:pathLst>
              <a:path w="196965" h="239308">
                <a:moveTo>
                  <a:pt x="5015" y="28107"/>
                </a:moveTo>
                <a:lnTo>
                  <a:pt x="5015" y="86724"/>
                </a:lnTo>
                <a:lnTo>
                  <a:pt x="13420" y="139728"/>
                </a:lnTo>
                <a:lnTo>
                  <a:pt x="24174" y="201600"/>
                </a:lnTo>
                <a:lnTo>
                  <a:pt x="23637" y="206940"/>
                </a:lnTo>
                <a:lnTo>
                  <a:pt x="22109" y="206990"/>
                </a:lnTo>
                <a:lnTo>
                  <a:pt x="19920" y="203514"/>
                </a:lnTo>
                <a:lnTo>
                  <a:pt x="10338" y="144145"/>
                </a:lnTo>
                <a:lnTo>
                  <a:pt x="0" y="93445"/>
                </a:lnTo>
                <a:lnTo>
                  <a:pt x="5349" y="53445"/>
                </a:lnTo>
                <a:lnTo>
                  <a:pt x="15301" y="30010"/>
                </a:lnTo>
                <a:lnTo>
                  <a:pt x="30643" y="14135"/>
                </a:lnTo>
                <a:lnTo>
                  <a:pt x="39648" y="8263"/>
                </a:lnTo>
                <a:lnTo>
                  <a:pt x="74678" y="0"/>
                </a:lnTo>
                <a:lnTo>
                  <a:pt x="94858" y="4307"/>
                </a:lnTo>
                <a:lnTo>
                  <a:pt x="103514" y="8731"/>
                </a:lnTo>
                <a:lnTo>
                  <a:pt x="116253" y="26124"/>
                </a:lnTo>
                <a:lnTo>
                  <a:pt x="121287" y="37314"/>
                </a:lnTo>
                <a:lnTo>
                  <a:pt x="123762" y="59105"/>
                </a:lnTo>
                <a:lnTo>
                  <a:pt x="122784" y="69829"/>
                </a:lnTo>
                <a:lnTo>
                  <a:pt x="118622" y="78149"/>
                </a:lnTo>
                <a:lnTo>
                  <a:pt x="77037" y="109638"/>
                </a:lnTo>
                <a:lnTo>
                  <a:pt x="46631" y="124534"/>
                </a:lnTo>
                <a:lnTo>
                  <a:pt x="43288" y="125147"/>
                </a:lnTo>
                <a:lnTo>
                  <a:pt x="44568" y="123216"/>
                </a:lnTo>
                <a:lnTo>
                  <a:pt x="48931" y="119589"/>
                </a:lnTo>
                <a:lnTo>
                  <a:pt x="77428" y="114484"/>
                </a:lnTo>
                <a:lnTo>
                  <a:pt x="120574" y="121165"/>
                </a:lnTo>
                <a:lnTo>
                  <a:pt x="173437" y="137140"/>
                </a:lnTo>
                <a:lnTo>
                  <a:pt x="188274" y="150265"/>
                </a:lnTo>
                <a:lnTo>
                  <a:pt x="193868" y="158679"/>
                </a:lnTo>
                <a:lnTo>
                  <a:pt x="196964" y="177386"/>
                </a:lnTo>
                <a:lnTo>
                  <a:pt x="196152" y="187288"/>
                </a:lnTo>
                <a:lnTo>
                  <a:pt x="189010" y="204529"/>
                </a:lnTo>
                <a:lnTo>
                  <a:pt x="176867" y="219990"/>
                </a:lnTo>
                <a:lnTo>
                  <a:pt x="159773" y="234661"/>
                </a:lnTo>
                <a:lnTo>
                  <a:pt x="149131" y="238339"/>
                </a:lnTo>
                <a:lnTo>
                  <a:pt x="124828" y="239307"/>
                </a:lnTo>
                <a:lnTo>
                  <a:pt x="68185" y="22814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006604" y="491490"/>
            <a:ext cx="3519007" cy="824573"/>
            <a:chOff x="4006604" y="491490"/>
            <a:chExt cx="3519007" cy="824573"/>
          </a:xfrm>
        </p:grpSpPr>
        <p:sp>
          <p:nvSpPr>
            <p:cNvPr id="9" name="Freeform 8"/>
            <p:cNvSpPr/>
            <p:nvPr/>
          </p:nvSpPr>
          <p:spPr>
            <a:xfrm>
              <a:off x="4021886" y="677963"/>
              <a:ext cx="294799" cy="480172"/>
            </a:xfrm>
            <a:custGeom>
              <a:avLst/>
              <a:gdLst/>
              <a:ahLst/>
              <a:cxnLst/>
              <a:rect l="0" t="0" r="0" b="0"/>
              <a:pathLst>
                <a:path w="294799" h="480172">
                  <a:moveTo>
                    <a:pt x="0" y="480171"/>
                  </a:moveTo>
                  <a:lnTo>
                    <a:pt x="5589" y="421554"/>
                  </a:lnTo>
                  <a:lnTo>
                    <a:pt x="10722" y="367380"/>
                  </a:lnTo>
                  <a:lnTo>
                    <a:pt x="21788" y="308500"/>
                  </a:lnTo>
                  <a:lnTo>
                    <a:pt x="31802" y="258120"/>
                  </a:lnTo>
                  <a:lnTo>
                    <a:pt x="42178" y="209268"/>
                  </a:lnTo>
                  <a:lnTo>
                    <a:pt x="56165" y="150839"/>
                  </a:lnTo>
                  <a:lnTo>
                    <a:pt x="62956" y="94237"/>
                  </a:lnTo>
                  <a:lnTo>
                    <a:pt x="74350" y="41116"/>
                  </a:lnTo>
                  <a:lnTo>
                    <a:pt x="82177" y="19483"/>
                  </a:lnTo>
                  <a:lnTo>
                    <a:pt x="93455" y="2070"/>
                  </a:lnTo>
                  <a:lnTo>
                    <a:pt x="99738" y="0"/>
                  </a:lnTo>
                  <a:lnTo>
                    <a:pt x="106266" y="2130"/>
                  </a:lnTo>
                  <a:lnTo>
                    <a:pt x="112958" y="7059"/>
                  </a:lnTo>
                  <a:lnTo>
                    <a:pt x="123513" y="21895"/>
                  </a:lnTo>
                  <a:lnTo>
                    <a:pt x="151922" y="78621"/>
                  </a:lnTo>
                  <a:lnTo>
                    <a:pt x="180548" y="141448"/>
                  </a:lnTo>
                  <a:lnTo>
                    <a:pt x="203383" y="193421"/>
                  </a:lnTo>
                  <a:lnTo>
                    <a:pt x="223491" y="248747"/>
                  </a:lnTo>
                  <a:lnTo>
                    <a:pt x="248103" y="310356"/>
                  </a:lnTo>
                  <a:lnTo>
                    <a:pt x="271307" y="373597"/>
                  </a:lnTo>
                  <a:lnTo>
                    <a:pt x="294798" y="406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85057" y="968621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10529"/>
                  </a:moveTo>
                  <a:lnTo>
                    <a:pt x="109921" y="2196"/>
                  </a:lnTo>
                  <a:lnTo>
                    <a:pt x="58497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74611" y="733146"/>
              <a:ext cx="328760" cy="411350"/>
            </a:xfrm>
            <a:custGeom>
              <a:avLst/>
              <a:gdLst/>
              <a:ahLst/>
              <a:cxnLst/>
              <a:rect l="0" t="0" r="0" b="0"/>
              <a:pathLst>
                <a:path w="328760" h="411350">
                  <a:moveTo>
                    <a:pt x="0" y="109133"/>
                  </a:moveTo>
                  <a:lnTo>
                    <a:pt x="0" y="158064"/>
                  </a:lnTo>
                  <a:lnTo>
                    <a:pt x="5589" y="217195"/>
                  </a:lnTo>
                  <a:lnTo>
                    <a:pt x="14654" y="265414"/>
                  </a:lnTo>
                  <a:lnTo>
                    <a:pt x="20962" y="324534"/>
                  </a:lnTo>
                  <a:lnTo>
                    <a:pt x="29955" y="387713"/>
                  </a:lnTo>
                  <a:lnTo>
                    <a:pt x="29329" y="393119"/>
                  </a:lnTo>
                  <a:lnTo>
                    <a:pt x="27742" y="393214"/>
                  </a:lnTo>
                  <a:lnTo>
                    <a:pt x="22858" y="382790"/>
                  </a:lnTo>
                  <a:lnTo>
                    <a:pt x="13311" y="337971"/>
                  </a:lnTo>
                  <a:lnTo>
                    <a:pt x="3659" y="276269"/>
                  </a:lnTo>
                  <a:lnTo>
                    <a:pt x="723" y="215891"/>
                  </a:lnTo>
                  <a:lnTo>
                    <a:pt x="143" y="152968"/>
                  </a:lnTo>
                  <a:lnTo>
                    <a:pt x="1198" y="92619"/>
                  </a:lnTo>
                  <a:lnTo>
                    <a:pt x="9584" y="52118"/>
                  </a:lnTo>
                  <a:lnTo>
                    <a:pt x="20247" y="32710"/>
                  </a:lnTo>
                  <a:lnTo>
                    <a:pt x="35905" y="19405"/>
                  </a:lnTo>
                  <a:lnTo>
                    <a:pt x="74553" y="1332"/>
                  </a:lnTo>
                  <a:lnTo>
                    <a:pt x="95136" y="0"/>
                  </a:lnTo>
                  <a:lnTo>
                    <a:pt x="129574" y="8947"/>
                  </a:lnTo>
                  <a:lnTo>
                    <a:pt x="163175" y="26416"/>
                  </a:lnTo>
                  <a:lnTo>
                    <a:pt x="187948" y="49530"/>
                  </a:lnTo>
                  <a:lnTo>
                    <a:pt x="195489" y="58869"/>
                  </a:lnTo>
                  <a:lnTo>
                    <a:pt x="203867" y="81724"/>
                  </a:lnTo>
                  <a:lnTo>
                    <a:pt x="206101" y="94370"/>
                  </a:lnTo>
                  <a:lnTo>
                    <a:pt x="202345" y="120899"/>
                  </a:lnTo>
                  <a:lnTo>
                    <a:pt x="198068" y="134525"/>
                  </a:lnTo>
                  <a:lnTo>
                    <a:pt x="183956" y="152784"/>
                  </a:lnTo>
                  <a:lnTo>
                    <a:pt x="142205" y="184205"/>
                  </a:lnTo>
                  <a:lnTo>
                    <a:pt x="115574" y="189478"/>
                  </a:lnTo>
                  <a:lnTo>
                    <a:pt x="124286" y="186566"/>
                  </a:lnTo>
                  <a:lnTo>
                    <a:pt x="174073" y="191976"/>
                  </a:lnTo>
                  <a:lnTo>
                    <a:pt x="210284" y="203349"/>
                  </a:lnTo>
                  <a:lnTo>
                    <a:pt x="272086" y="241730"/>
                  </a:lnTo>
                  <a:lnTo>
                    <a:pt x="313189" y="271589"/>
                  </a:lnTo>
                  <a:lnTo>
                    <a:pt x="325588" y="290130"/>
                  </a:lnTo>
                  <a:lnTo>
                    <a:pt x="328759" y="313189"/>
                  </a:lnTo>
                  <a:lnTo>
                    <a:pt x="325100" y="337865"/>
                  </a:lnTo>
                  <a:lnTo>
                    <a:pt x="309886" y="370318"/>
                  </a:lnTo>
                  <a:lnTo>
                    <a:pt x="297214" y="387432"/>
                  </a:lnTo>
                  <a:lnTo>
                    <a:pt x="277544" y="399718"/>
                  </a:lnTo>
                  <a:lnTo>
                    <a:pt x="252035" y="407908"/>
                  </a:lnTo>
                  <a:lnTo>
                    <a:pt x="207128" y="411349"/>
                  </a:lnTo>
                  <a:lnTo>
                    <a:pt x="153088" y="402623"/>
                  </a:lnTo>
                  <a:lnTo>
                    <a:pt x="92371" y="389635"/>
                  </a:lnTo>
                  <a:lnTo>
                    <a:pt x="52642" y="372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31392" y="503172"/>
              <a:ext cx="99695" cy="149595"/>
            </a:xfrm>
            <a:custGeom>
              <a:avLst/>
              <a:gdLst/>
              <a:ahLst/>
              <a:cxnLst/>
              <a:rect l="0" t="0" r="0" b="0"/>
              <a:pathLst>
                <a:path w="99695" h="149595">
                  <a:moveTo>
                    <a:pt x="80131" y="65366"/>
                  </a:moveTo>
                  <a:lnTo>
                    <a:pt x="22566" y="10141"/>
                  </a:lnTo>
                  <a:lnTo>
                    <a:pt x="4244" y="657"/>
                  </a:lnTo>
                  <a:lnTo>
                    <a:pt x="293" y="0"/>
                  </a:lnTo>
                  <a:lnTo>
                    <a:pt x="0" y="1902"/>
                  </a:lnTo>
                  <a:lnTo>
                    <a:pt x="2144" y="5509"/>
                  </a:lnTo>
                  <a:lnTo>
                    <a:pt x="58886" y="48218"/>
                  </a:lnTo>
                  <a:lnTo>
                    <a:pt x="97191" y="82966"/>
                  </a:lnTo>
                  <a:lnTo>
                    <a:pt x="99694" y="89968"/>
                  </a:lnTo>
                  <a:lnTo>
                    <a:pt x="99022" y="96975"/>
                  </a:lnTo>
                  <a:lnTo>
                    <a:pt x="96235" y="103986"/>
                  </a:lnTo>
                  <a:lnTo>
                    <a:pt x="89697" y="108661"/>
                  </a:lnTo>
                  <a:lnTo>
                    <a:pt x="51821" y="122401"/>
                  </a:lnTo>
                  <a:lnTo>
                    <a:pt x="6431" y="149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06604" y="491490"/>
              <a:ext cx="773335" cy="119163"/>
            </a:xfrm>
            <a:custGeom>
              <a:avLst/>
              <a:gdLst/>
              <a:ahLst/>
              <a:cxnLst/>
              <a:rect l="0" t="0" r="0" b="0"/>
              <a:pathLst>
                <a:path w="773335" h="119163">
                  <a:moveTo>
                    <a:pt x="773334" y="87577"/>
                  </a:moveTo>
                  <a:lnTo>
                    <a:pt x="735856" y="95910"/>
                  </a:lnTo>
                  <a:lnTo>
                    <a:pt x="701008" y="94335"/>
                  </a:lnTo>
                  <a:lnTo>
                    <a:pt x="638767" y="88467"/>
                  </a:lnTo>
                  <a:lnTo>
                    <a:pt x="583582" y="84633"/>
                  </a:lnTo>
                  <a:lnTo>
                    <a:pt x="522032" y="78547"/>
                  </a:lnTo>
                  <a:lnTo>
                    <a:pt x="461955" y="77344"/>
                  </a:lnTo>
                  <a:lnTo>
                    <a:pt x="405027" y="77107"/>
                  </a:lnTo>
                  <a:lnTo>
                    <a:pt x="348722" y="77060"/>
                  </a:lnTo>
                  <a:lnTo>
                    <a:pt x="286832" y="68717"/>
                  </a:lnTo>
                  <a:lnTo>
                    <a:pt x="232438" y="66954"/>
                  </a:lnTo>
                  <a:lnTo>
                    <a:pt x="176633" y="66606"/>
                  </a:lnTo>
                  <a:lnTo>
                    <a:pt x="120550" y="66537"/>
                  </a:lnTo>
                  <a:lnTo>
                    <a:pt x="64411" y="66523"/>
                  </a:lnTo>
                  <a:lnTo>
                    <a:pt x="27889" y="60932"/>
                  </a:lnTo>
                  <a:lnTo>
                    <a:pt x="22517" y="55775"/>
                  </a:lnTo>
                  <a:lnTo>
                    <a:pt x="21275" y="48828"/>
                  </a:lnTo>
                  <a:lnTo>
                    <a:pt x="22787" y="40688"/>
                  </a:lnTo>
                  <a:lnTo>
                    <a:pt x="27304" y="34091"/>
                  </a:lnTo>
                  <a:lnTo>
                    <a:pt x="41682" y="23641"/>
                  </a:lnTo>
                  <a:lnTo>
                    <a:pt x="92805" y="3710"/>
                  </a:lnTo>
                  <a:lnTo>
                    <a:pt x="105568" y="80"/>
                  </a:lnTo>
                  <a:lnTo>
                    <a:pt x="111738" y="0"/>
                  </a:lnTo>
                  <a:lnTo>
                    <a:pt x="113511" y="2286"/>
                  </a:lnTo>
                  <a:lnTo>
                    <a:pt x="112353" y="6150"/>
                  </a:lnTo>
                  <a:lnTo>
                    <a:pt x="85279" y="29162"/>
                  </a:lnTo>
                  <a:lnTo>
                    <a:pt x="55129" y="48172"/>
                  </a:lnTo>
                  <a:lnTo>
                    <a:pt x="9852" y="68788"/>
                  </a:lnTo>
                  <a:lnTo>
                    <a:pt x="1133" y="75051"/>
                  </a:lnTo>
                  <a:lnTo>
                    <a:pt x="0" y="80396"/>
                  </a:lnTo>
                  <a:lnTo>
                    <a:pt x="3924" y="85129"/>
                  </a:lnTo>
                  <a:lnTo>
                    <a:pt x="31804" y="97380"/>
                  </a:lnTo>
                  <a:lnTo>
                    <a:pt x="92872" y="115979"/>
                  </a:lnTo>
                  <a:lnTo>
                    <a:pt x="110038" y="119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54960" y="579067"/>
              <a:ext cx="230430" cy="568540"/>
            </a:xfrm>
            <a:custGeom>
              <a:avLst/>
              <a:gdLst/>
              <a:ahLst/>
              <a:cxnLst/>
              <a:rect l="0" t="0" r="0" b="0"/>
              <a:pathLst>
                <a:path w="230430" h="568540">
                  <a:moveTo>
                    <a:pt x="230429" y="0"/>
                  </a:moveTo>
                  <a:lnTo>
                    <a:pt x="179404" y="14572"/>
                  </a:lnTo>
                  <a:lnTo>
                    <a:pt x="126526" y="47326"/>
                  </a:lnTo>
                  <a:lnTo>
                    <a:pt x="79949" y="99677"/>
                  </a:lnTo>
                  <a:lnTo>
                    <a:pt x="51529" y="152184"/>
                  </a:lnTo>
                  <a:lnTo>
                    <a:pt x="30412" y="201459"/>
                  </a:lnTo>
                  <a:lnTo>
                    <a:pt x="12457" y="253104"/>
                  </a:lnTo>
                  <a:lnTo>
                    <a:pt x="2847" y="305451"/>
                  </a:lnTo>
                  <a:lnTo>
                    <a:pt x="0" y="358006"/>
                  </a:lnTo>
                  <a:lnTo>
                    <a:pt x="2276" y="407503"/>
                  </a:lnTo>
                  <a:lnTo>
                    <a:pt x="19115" y="466149"/>
                  </a:lnTo>
                  <a:lnTo>
                    <a:pt x="52207" y="520454"/>
                  </a:lnTo>
                  <a:lnTo>
                    <a:pt x="76367" y="547013"/>
                  </a:lnTo>
                  <a:lnTo>
                    <a:pt x="95276" y="558192"/>
                  </a:lnTo>
                  <a:lnTo>
                    <a:pt x="14620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22259" y="621181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2195" y="60383"/>
                  </a:lnTo>
                  <a:lnTo>
                    <a:pt x="651" y="114987"/>
                  </a:lnTo>
                  <a:lnTo>
                    <a:pt x="193" y="171331"/>
                  </a:lnTo>
                  <a:lnTo>
                    <a:pt x="57" y="229359"/>
                  </a:lnTo>
                  <a:lnTo>
                    <a:pt x="17" y="280478"/>
                  </a:lnTo>
                  <a:lnTo>
                    <a:pt x="5" y="328380"/>
                  </a:lnTo>
                  <a:lnTo>
                    <a:pt x="1" y="391378"/>
                  </a:lnTo>
                  <a:lnTo>
                    <a:pt x="0" y="45055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48600" y="968621"/>
              <a:ext cx="5591" cy="147400"/>
            </a:xfrm>
            <a:custGeom>
              <a:avLst/>
              <a:gdLst/>
              <a:ahLst/>
              <a:cxnLst/>
              <a:rect l="0" t="0" r="0" b="0"/>
              <a:pathLst>
                <a:path w="5591" h="147400">
                  <a:moveTo>
                    <a:pt x="1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5214" y="121973"/>
                  </a:lnTo>
                  <a:lnTo>
                    <a:pt x="1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59129" y="863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22300" y="955085"/>
              <a:ext cx="210571" cy="192522"/>
            </a:xfrm>
            <a:custGeom>
              <a:avLst/>
              <a:gdLst/>
              <a:ahLst/>
              <a:cxnLst/>
              <a:rect l="0" t="0" r="0" b="0"/>
              <a:pathLst>
                <a:path w="210571" h="192522">
                  <a:moveTo>
                    <a:pt x="0" y="55650"/>
                  </a:moveTo>
                  <a:lnTo>
                    <a:pt x="17958" y="110695"/>
                  </a:lnTo>
                  <a:lnTo>
                    <a:pt x="36301" y="172936"/>
                  </a:lnTo>
                  <a:lnTo>
                    <a:pt x="33324" y="112143"/>
                  </a:lnTo>
                  <a:lnTo>
                    <a:pt x="43151" y="58837"/>
                  </a:lnTo>
                  <a:lnTo>
                    <a:pt x="50764" y="37180"/>
                  </a:lnTo>
                  <a:lnTo>
                    <a:pt x="61946" y="19755"/>
                  </a:lnTo>
                  <a:lnTo>
                    <a:pt x="77835" y="7331"/>
                  </a:lnTo>
                  <a:lnTo>
                    <a:pt x="86985" y="2381"/>
                  </a:lnTo>
                  <a:lnTo>
                    <a:pt x="109630" y="0"/>
                  </a:lnTo>
                  <a:lnTo>
                    <a:pt x="122219" y="1002"/>
                  </a:lnTo>
                  <a:lnTo>
                    <a:pt x="142447" y="11475"/>
                  </a:lnTo>
                  <a:lnTo>
                    <a:pt x="174497" y="46794"/>
                  </a:lnTo>
                  <a:lnTo>
                    <a:pt x="198989" y="106318"/>
                  </a:lnTo>
                  <a:lnTo>
                    <a:pt x="207139" y="142413"/>
                  </a:lnTo>
                  <a:lnTo>
                    <a:pt x="210570" y="192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81587" y="925040"/>
              <a:ext cx="140797" cy="213939"/>
            </a:xfrm>
            <a:custGeom>
              <a:avLst/>
              <a:gdLst/>
              <a:ahLst/>
              <a:cxnLst/>
              <a:rect l="0" t="0" r="0" b="0"/>
              <a:pathLst>
                <a:path w="140797" h="213939">
                  <a:moveTo>
                    <a:pt x="3926" y="169923"/>
                  </a:moveTo>
                  <a:lnTo>
                    <a:pt x="38823" y="140615"/>
                  </a:lnTo>
                  <a:lnTo>
                    <a:pt x="98973" y="108690"/>
                  </a:lnTo>
                  <a:lnTo>
                    <a:pt x="124764" y="83150"/>
                  </a:lnTo>
                  <a:lnTo>
                    <a:pt x="133671" y="60387"/>
                  </a:lnTo>
                  <a:lnTo>
                    <a:pt x="136046" y="47766"/>
                  </a:lnTo>
                  <a:lnTo>
                    <a:pt x="134120" y="37013"/>
                  </a:lnTo>
                  <a:lnTo>
                    <a:pt x="122621" y="18825"/>
                  </a:lnTo>
                  <a:lnTo>
                    <a:pt x="102693" y="6062"/>
                  </a:lnTo>
                  <a:lnTo>
                    <a:pt x="90827" y="1021"/>
                  </a:lnTo>
                  <a:lnTo>
                    <a:pt x="79408" y="0"/>
                  </a:lnTo>
                  <a:lnTo>
                    <a:pt x="57360" y="5105"/>
                  </a:lnTo>
                  <a:lnTo>
                    <a:pt x="38983" y="18292"/>
                  </a:lnTo>
                  <a:lnTo>
                    <a:pt x="24186" y="37021"/>
                  </a:lnTo>
                  <a:lnTo>
                    <a:pt x="1236" y="95129"/>
                  </a:lnTo>
                  <a:lnTo>
                    <a:pt x="0" y="116794"/>
                  </a:lnTo>
                  <a:lnTo>
                    <a:pt x="4521" y="138121"/>
                  </a:lnTo>
                  <a:lnTo>
                    <a:pt x="33004" y="190952"/>
                  </a:lnTo>
                  <a:lnTo>
                    <a:pt x="52724" y="205785"/>
                  </a:lnTo>
                  <a:lnTo>
                    <a:pt x="75917" y="213938"/>
                  </a:lnTo>
                  <a:lnTo>
                    <a:pt x="97923" y="213662"/>
                  </a:lnTo>
                  <a:lnTo>
                    <a:pt x="140796" y="201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48767" y="727692"/>
              <a:ext cx="252684" cy="409386"/>
            </a:xfrm>
            <a:custGeom>
              <a:avLst/>
              <a:gdLst/>
              <a:ahLst/>
              <a:cxnLst/>
              <a:rect l="0" t="0" r="0" b="0"/>
              <a:pathLst>
                <a:path w="252684" h="409386">
                  <a:moveTo>
                    <a:pt x="0" y="409385"/>
                  </a:moveTo>
                  <a:lnTo>
                    <a:pt x="0" y="360455"/>
                  </a:lnTo>
                  <a:lnTo>
                    <a:pt x="0" y="301324"/>
                  </a:lnTo>
                  <a:lnTo>
                    <a:pt x="7236" y="243414"/>
                  </a:lnTo>
                  <a:lnTo>
                    <a:pt x="9878" y="179982"/>
                  </a:lnTo>
                  <a:lnTo>
                    <a:pt x="10335" y="133184"/>
                  </a:lnTo>
                  <a:lnTo>
                    <a:pt x="10471" y="82273"/>
                  </a:lnTo>
                  <a:lnTo>
                    <a:pt x="16106" y="23846"/>
                  </a:lnTo>
                  <a:lnTo>
                    <a:pt x="21266" y="14319"/>
                  </a:lnTo>
                  <a:lnTo>
                    <a:pt x="36357" y="613"/>
                  </a:lnTo>
                  <a:lnTo>
                    <a:pt x="42955" y="0"/>
                  </a:lnTo>
                  <a:lnTo>
                    <a:pt x="48524" y="3101"/>
                  </a:lnTo>
                  <a:lnTo>
                    <a:pt x="71456" y="33294"/>
                  </a:lnTo>
                  <a:lnTo>
                    <a:pt x="97119" y="88602"/>
                  </a:lnTo>
                  <a:lnTo>
                    <a:pt x="117710" y="126222"/>
                  </a:lnTo>
                  <a:lnTo>
                    <a:pt x="141448" y="184259"/>
                  </a:lnTo>
                  <a:lnTo>
                    <a:pt x="161753" y="233627"/>
                  </a:lnTo>
                  <a:lnTo>
                    <a:pt x="189576" y="292823"/>
                  </a:lnTo>
                  <a:lnTo>
                    <a:pt x="217380" y="355258"/>
                  </a:lnTo>
                  <a:lnTo>
                    <a:pt x="252683" y="409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90880" y="102126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16023" y="737444"/>
              <a:ext cx="283438" cy="391116"/>
            </a:xfrm>
            <a:custGeom>
              <a:avLst/>
              <a:gdLst/>
              <a:ahLst/>
              <a:cxnLst/>
              <a:rect l="0" t="0" r="0" b="0"/>
              <a:pathLst>
                <a:path w="283438" h="391116">
                  <a:moveTo>
                    <a:pt x="17013" y="104835"/>
                  </a:moveTo>
                  <a:lnTo>
                    <a:pt x="31667" y="159976"/>
                  </a:lnTo>
                  <a:lnTo>
                    <a:pt x="41763" y="208391"/>
                  </a:lnTo>
                  <a:lnTo>
                    <a:pt x="52162" y="259781"/>
                  </a:lnTo>
                  <a:lnTo>
                    <a:pt x="58921" y="321142"/>
                  </a:lnTo>
                  <a:lnTo>
                    <a:pt x="70308" y="375203"/>
                  </a:lnTo>
                  <a:lnTo>
                    <a:pt x="73600" y="386856"/>
                  </a:lnTo>
                  <a:lnTo>
                    <a:pt x="73455" y="391115"/>
                  </a:lnTo>
                  <a:lnTo>
                    <a:pt x="71019" y="390445"/>
                  </a:lnTo>
                  <a:lnTo>
                    <a:pt x="67055" y="386489"/>
                  </a:lnTo>
                  <a:lnTo>
                    <a:pt x="55887" y="364153"/>
                  </a:lnTo>
                  <a:lnTo>
                    <a:pt x="41633" y="310693"/>
                  </a:lnTo>
                  <a:lnTo>
                    <a:pt x="27552" y="257673"/>
                  </a:lnTo>
                  <a:lnTo>
                    <a:pt x="13505" y="202746"/>
                  </a:lnTo>
                  <a:lnTo>
                    <a:pt x="636" y="149695"/>
                  </a:lnTo>
                  <a:lnTo>
                    <a:pt x="0" y="94156"/>
                  </a:lnTo>
                  <a:lnTo>
                    <a:pt x="10793" y="38125"/>
                  </a:lnTo>
                  <a:lnTo>
                    <a:pt x="23607" y="16305"/>
                  </a:lnTo>
                  <a:lnTo>
                    <a:pt x="31938" y="7210"/>
                  </a:lnTo>
                  <a:lnTo>
                    <a:pt x="43341" y="2317"/>
                  </a:lnTo>
                  <a:lnTo>
                    <a:pt x="71608" y="0"/>
                  </a:lnTo>
                  <a:lnTo>
                    <a:pt x="109228" y="5273"/>
                  </a:lnTo>
                  <a:lnTo>
                    <a:pt x="137013" y="19833"/>
                  </a:lnTo>
                  <a:lnTo>
                    <a:pt x="149505" y="38591"/>
                  </a:lnTo>
                  <a:lnTo>
                    <a:pt x="156617" y="61355"/>
                  </a:lnTo>
                  <a:lnTo>
                    <a:pt x="155878" y="83171"/>
                  </a:lnTo>
                  <a:lnTo>
                    <a:pt x="143296" y="115184"/>
                  </a:lnTo>
                  <a:lnTo>
                    <a:pt x="119161" y="146896"/>
                  </a:lnTo>
                  <a:lnTo>
                    <a:pt x="89783" y="167341"/>
                  </a:lnTo>
                  <a:lnTo>
                    <a:pt x="85414" y="168732"/>
                  </a:lnTo>
                  <a:lnTo>
                    <a:pt x="84841" y="167320"/>
                  </a:lnTo>
                  <a:lnTo>
                    <a:pt x="86798" y="164040"/>
                  </a:lnTo>
                  <a:lnTo>
                    <a:pt x="106321" y="153833"/>
                  </a:lnTo>
                  <a:lnTo>
                    <a:pt x="124555" y="153128"/>
                  </a:lnTo>
                  <a:lnTo>
                    <a:pt x="183643" y="166480"/>
                  </a:lnTo>
                  <a:lnTo>
                    <a:pt x="222232" y="184842"/>
                  </a:lnTo>
                  <a:lnTo>
                    <a:pt x="257419" y="221895"/>
                  </a:lnTo>
                  <a:lnTo>
                    <a:pt x="271259" y="243429"/>
                  </a:lnTo>
                  <a:lnTo>
                    <a:pt x="281310" y="268598"/>
                  </a:lnTo>
                  <a:lnTo>
                    <a:pt x="283437" y="295382"/>
                  </a:lnTo>
                  <a:lnTo>
                    <a:pt x="275270" y="345115"/>
                  </a:lnTo>
                  <a:lnTo>
                    <a:pt x="269903" y="353929"/>
                  </a:lnTo>
                  <a:lnTo>
                    <a:pt x="254581" y="366842"/>
                  </a:lnTo>
                  <a:lnTo>
                    <a:pt x="226224" y="380689"/>
                  </a:lnTo>
                  <a:lnTo>
                    <a:pt x="184417" y="386611"/>
                  </a:lnTo>
                  <a:lnTo>
                    <a:pt x="140574" y="382777"/>
                  </a:lnTo>
                  <a:lnTo>
                    <a:pt x="103537" y="368642"/>
                  </a:lnTo>
                  <a:lnTo>
                    <a:pt x="48599" y="3364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254134" y="579067"/>
              <a:ext cx="271477" cy="736996"/>
            </a:xfrm>
            <a:custGeom>
              <a:avLst/>
              <a:gdLst/>
              <a:ahLst/>
              <a:cxnLst/>
              <a:rect l="0" t="0" r="0" b="0"/>
              <a:pathLst>
                <a:path w="271477" h="736996">
                  <a:moveTo>
                    <a:pt x="0" y="0"/>
                  </a:moveTo>
                  <a:lnTo>
                    <a:pt x="48902" y="61898"/>
                  </a:lnTo>
                  <a:lnTo>
                    <a:pt x="97557" y="123618"/>
                  </a:lnTo>
                  <a:lnTo>
                    <a:pt x="150938" y="180993"/>
                  </a:lnTo>
                  <a:lnTo>
                    <a:pt x="194919" y="235213"/>
                  </a:lnTo>
                  <a:lnTo>
                    <a:pt x="238505" y="298589"/>
                  </a:lnTo>
                  <a:lnTo>
                    <a:pt x="266094" y="358302"/>
                  </a:lnTo>
                  <a:lnTo>
                    <a:pt x="271476" y="406421"/>
                  </a:lnTo>
                  <a:lnTo>
                    <a:pt x="267481" y="465132"/>
                  </a:lnTo>
                  <a:lnTo>
                    <a:pt x="253311" y="524976"/>
                  </a:lnTo>
                  <a:lnTo>
                    <a:pt x="219143" y="587577"/>
                  </a:lnTo>
                  <a:lnTo>
                    <a:pt x="169209" y="650741"/>
                  </a:lnTo>
                  <a:lnTo>
                    <a:pt x="110303" y="701781"/>
                  </a:lnTo>
                  <a:lnTo>
                    <a:pt x="63172" y="736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5" name="Straight Connector 24"/>
          <p:cNvCxnSpPr/>
          <p:nvPr/>
        </p:nvCxnSpPr>
        <p:spPr>
          <a:xfrm>
            <a:off x="926464" y="2379472"/>
            <a:ext cx="201104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25"/>
          <p:cNvSpPr/>
          <p:nvPr/>
        </p:nvSpPr>
        <p:spPr>
          <a:xfrm>
            <a:off x="2639968" y="2341836"/>
            <a:ext cx="87097" cy="79646"/>
          </a:xfrm>
          <a:custGeom>
            <a:avLst/>
            <a:gdLst/>
            <a:ahLst/>
            <a:cxnLst/>
            <a:rect l="0" t="0" r="0" b="0"/>
            <a:pathLst>
              <a:path w="87097" h="79646">
                <a:moveTo>
                  <a:pt x="65855" y="16547"/>
                </a:moveTo>
                <a:lnTo>
                  <a:pt x="49088" y="10958"/>
                </a:lnTo>
                <a:lnTo>
                  <a:pt x="31497" y="11333"/>
                </a:lnTo>
                <a:lnTo>
                  <a:pt x="21893" y="13071"/>
                </a:lnTo>
                <a:lnTo>
                  <a:pt x="14320" y="17739"/>
                </a:lnTo>
                <a:lnTo>
                  <a:pt x="2787" y="32285"/>
                </a:lnTo>
                <a:lnTo>
                  <a:pt x="0" y="50448"/>
                </a:lnTo>
                <a:lnTo>
                  <a:pt x="895" y="60204"/>
                </a:lnTo>
                <a:lnTo>
                  <a:pt x="6171" y="66709"/>
                </a:lnTo>
                <a:lnTo>
                  <a:pt x="24511" y="73936"/>
                </a:lnTo>
                <a:lnTo>
                  <a:pt x="45140" y="74029"/>
                </a:lnTo>
                <a:lnTo>
                  <a:pt x="64838" y="69001"/>
                </a:lnTo>
                <a:lnTo>
                  <a:pt x="81391" y="58967"/>
                </a:lnTo>
                <a:lnTo>
                  <a:pt x="85571" y="51846"/>
                </a:lnTo>
                <a:lnTo>
                  <a:pt x="87096" y="34575"/>
                </a:lnTo>
                <a:lnTo>
                  <a:pt x="80755" y="18320"/>
                </a:lnTo>
                <a:lnTo>
                  <a:pt x="75788" y="10710"/>
                </a:lnTo>
                <a:lnTo>
                  <a:pt x="67798" y="5637"/>
                </a:lnTo>
                <a:lnTo>
                  <a:pt x="46442" y="0"/>
                </a:lnTo>
                <a:lnTo>
                  <a:pt x="37705" y="2006"/>
                </a:lnTo>
                <a:lnTo>
                  <a:pt x="30711" y="6853"/>
                </a:lnTo>
                <a:lnTo>
                  <a:pt x="24878" y="13594"/>
                </a:lnTo>
                <a:lnTo>
                  <a:pt x="18397" y="33562"/>
                </a:lnTo>
                <a:lnTo>
                  <a:pt x="16669" y="45438"/>
                </a:lnTo>
                <a:lnTo>
                  <a:pt x="20988" y="64872"/>
                </a:lnTo>
                <a:lnTo>
                  <a:pt x="25415" y="73330"/>
                </a:lnTo>
                <a:lnTo>
                  <a:pt x="33046" y="77799"/>
                </a:lnTo>
                <a:lnTo>
                  <a:pt x="54003" y="79645"/>
                </a:lnTo>
                <a:lnTo>
                  <a:pt x="62633" y="76160"/>
                </a:lnTo>
                <a:lnTo>
                  <a:pt x="75342" y="62929"/>
                </a:lnTo>
                <a:lnTo>
                  <a:pt x="78029" y="54487"/>
                </a:lnTo>
                <a:lnTo>
                  <a:pt x="77895" y="35749"/>
                </a:lnTo>
                <a:lnTo>
                  <a:pt x="75052" y="29348"/>
                </a:lnTo>
                <a:lnTo>
                  <a:pt x="70816" y="25081"/>
                </a:lnTo>
                <a:lnTo>
                  <a:pt x="55327" y="1654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878804" y="2495797"/>
            <a:ext cx="226689" cy="252141"/>
            <a:chOff x="878804" y="2495797"/>
            <a:chExt cx="226689" cy="252141"/>
          </a:xfrm>
        </p:grpSpPr>
        <p:sp>
          <p:nvSpPr>
            <p:cNvPr id="27" name="Freeform 26"/>
            <p:cNvSpPr/>
            <p:nvPr/>
          </p:nvSpPr>
          <p:spPr>
            <a:xfrm>
              <a:off x="878804" y="2495797"/>
              <a:ext cx="226689" cy="252141"/>
            </a:xfrm>
            <a:custGeom>
              <a:avLst/>
              <a:gdLst/>
              <a:ahLst/>
              <a:cxnLst/>
              <a:rect l="0" t="0" r="0" b="0"/>
              <a:pathLst>
                <a:path w="226689" h="252141">
                  <a:moveTo>
                    <a:pt x="5589" y="241612"/>
                  </a:moveTo>
                  <a:lnTo>
                    <a:pt x="0" y="224844"/>
                  </a:lnTo>
                  <a:lnTo>
                    <a:pt x="3495" y="207254"/>
                  </a:lnTo>
                  <a:lnTo>
                    <a:pt x="22861" y="155849"/>
                  </a:lnTo>
                  <a:lnTo>
                    <a:pt x="37120" y="103745"/>
                  </a:lnTo>
                  <a:lnTo>
                    <a:pt x="54715" y="42826"/>
                  </a:lnTo>
                  <a:lnTo>
                    <a:pt x="61738" y="21071"/>
                  </a:lnTo>
                  <a:lnTo>
                    <a:pt x="74998" y="5944"/>
                  </a:lnTo>
                  <a:lnTo>
                    <a:pt x="83447" y="272"/>
                  </a:lnTo>
                  <a:lnTo>
                    <a:pt x="90250" y="0"/>
                  </a:lnTo>
                  <a:lnTo>
                    <a:pt x="95955" y="3328"/>
                  </a:lnTo>
                  <a:lnTo>
                    <a:pt x="119106" y="28297"/>
                  </a:lnTo>
                  <a:lnTo>
                    <a:pt x="126231" y="48149"/>
                  </a:lnTo>
                  <a:lnTo>
                    <a:pt x="131737" y="71400"/>
                  </a:lnTo>
                  <a:lnTo>
                    <a:pt x="160906" y="125567"/>
                  </a:lnTo>
                  <a:lnTo>
                    <a:pt x="186887" y="186744"/>
                  </a:lnTo>
                  <a:lnTo>
                    <a:pt x="215438" y="242586"/>
                  </a:lnTo>
                  <a:lnTo>
                    <a:pt x="226688" y="252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47564" y="2663709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2594473" y="2565941"/>
            <a:ext cx="227967" cy="264960"/>
          </a:xfrm>
          <a:custGeom>
            <a:avLst/>
            <a:gdLst/>
            <a:ahLst/>
            <a:cxnLst/>
            <a:rect l="0" t="0" r="0" b="0"/>
            <a:pathLst>
              <a:path w="227967" h="264960">
                <a:moveTo>
                  <a:pt x="6065" y="76712"/>
                </a:moveTo>
                <a:lnTo>
                  <a:pt x="2946" y="119403"/>
                </a:lnTo>
                <a:lnTo>
                  <a:pt x="0" y="141309"/>
                </a:lnTo>
                <a:lnTo>
                  <a:pt x="10625" y="201624"/>
                </a:lnTo>
                <a:lnTo>
                  <a:pt x="21481" y="237866"/>
                </a:lnTo>
                <a:lnTo>
                  <a:pt x="11879" y="204258"/>
                </a:lnTo>
                <a:lnTo>
                  <a:pt x="7214" y="152772"/>
                </a:lnTo>
                <a:lnTo>
                  <a:pt x="6292" y="97542"/>
                </a:lnTo>
                <a:lnTo>
                  <a:pt x="8506" y="70762"/>
                </a:lnTo>
                <a:lnTo>
                  <a:pt x="22906" y="37124"/>
                </a:lnTo>
                <a:lnTo>
                  <a:pt x="35387" y="19733"/>
                </a:lnTo>
                <a:lnTo>
                  <a:pt x="51853" y="7324"/>
                </a:lnTo>
                <a:lnTo>
                  <a:pt x="61157" y="2377"/>
                </a:lnTo>
                <a:lnTo>
                  <a:pt x="80853" y="0"/>
                </a:lnTo>
                <a:lnTo>
                  <a:pt x="100136" y="4013"/>
                </a:lnTo>
                <a:lnTo>
                  <a:pt x="116505" y="13595"/>
                </a:lnTo>
                <a:lnTo>
                  <a:pt x="128459" y="28773"/>
                </a:lnTo>
                <a:lnTo>
                  <a:pt x="133285" y="37733"/>
                </a:lnTo>
                <a:lnTo>
                  <a:pt x="135527" y="57048"/>
                </a:lnTo>
                <a:lnTo>
                  <a:pt x="127434" y="98044"/>
                </a:lnTo>
                <a:lnTo>
                  <a:pt x="112347" y="123846"/>
                </a:lnTo>
                <a:lnTo>
                  <a:pt x="96585" y="135875"/>
                </a:lnTo>
                <a:lnTo>
                  <a:pt x="84901" y="142781"/>
                </a:lnTo>
                <a:lnTo>
                  <a:pt x="86699" y="142984"/>
                </a:lnTo>
                <a:lnTo>
                  <a:pt x="91406" y="141950"/>
                </a:lnTo>
                <a:lnTo>
                  <a:pt x="153023" y="154718"/>
                </a:lnTo>
                <a:lnTo>
                  <a:pt x="184919" y="164685"/>
                </a:lnTo>
                <a:lnTo>
                  <a:pt x="202929" y="177812"/>
                </a:lnTo>
                <a:lnTo>
                  <a:pt x="217563" y="195345"/>
                </a:lnTo>
                <a:lnTo>
                  <a:pt x="227966" y="214835"/>
                </a:lnTo>
                <a:lnTo>
                  <a:pt x="227699" y="223776"/>
                </a:lnTo>
                <a:lnTo>
                  <a:pt x="224011" y="232076"/>
                </a:lnTo>
                <a:lnTo>
                  <a:pt x="218043" y="239949"/>
                </a:lnTo>
                <a:lnTo>
                  <a:pt x="198934" y="251817"/>
                </a:lnTo>
                <a:lnTo>
                  <a:pt x="174843" y="259821"/>
                </a:lnTo>
                <a:lnTo>
                  <a:pt x="118130" y="264959"/>
                </a:lnTo>
                <a:lnTo>
                  <a:pt x="77484" y="262730"/>
                </a:lnTo>
                <a:lnTo>
                  <a:pt x="48180" y="2556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4042943" y="1904490"/>
            <a:ext cx="3397505" cy="896091"/>
            <a:chOff x="4042943" y="1904490"/>
            <a:chExt cx="3397505" cy="896091"/>
          </a:xfrm>
        </p:grpSpPr>
        <p:sp>
          <p:nvSpPr>
            <p:cNvPr id="31" name="Freeform 30"/>
            <p:cNvSpPr/>
            <p:nvPr/>
          </p:nvSpPr>
          <p:spPr>
            <a:xfrm>
              <a:off x="4042943" y="2107137"/>
              <a:ext cx="368498" cy="588159"/>
            </a:xfrm>
            <a:custGeom>
              <a:avLst/>
              <a:gdLst/>
              <a:ahLst/>
              <a:cxnLst/>
              <a:rect l="0" t="0" r="0" b="0"/>
              <a:pathLst>
                <a:path w="368498" h="588159">
                  <a:moveTo>
                    <a:pt x="0" y="588158"/>
                  </a:moveTo>
                  <a:lnTo>
                    <a:pt x="8333" y="534013"/>
                  </a:lnTo>
                  <a:lnTo>
                    <a:pt x="15684" y="473477"/>
                  </a:lnTo>
                  <a:lnTo>
                    <a:pt x="25054" y="422507"/>
                  </a:lnTo>
                  <a:lnTo>
                    <a:pt x="35239" y="370361"/>
                  </a:lnTo>
                  <a:lnTo>
                    <a:pt x="49161" y="317149"/>
                  </a:lnTo>
                  <a:lnTo>
                    <a:pt x="63176" y="263484"/>
                  </a:lnTo>
                  <a:lnTo>
                    <a:pt x="73701" y="209638"/>
                  </a:lnTo>
                  <a:lnTo>
                    <a:pt x="87738" y="150220"/>
                  </a:lnTo>
                  <a:lnTo>
                    <a:pt x="105285" y="90760"/>
                  </a:lnTo>
                  <a:lnTo>
                    <a:pt x="124002" y="31197"/>
                  </a:lnTo>
                  <a:lnTo>
                    <a:pt x="135441" y="9557"/>
                  </a:lnTo>
                  <a:lnTo>
                    <a:pt x="142936" y="3552"/>
                  </a:lnTo>
                  <a:lnTo>
                    <a:pt x="151443" y="719"/>
                  </a:lnTo>
                  <a:lnTo>
                    <a:pt x="160623" y="0"/>
                  </a:lnTo>
                  <a:lnTo>
                    <a:pt x="177063" y="5440"/>
                  </a:lnTo>
                  <a:lnTo>
                    <a:pt x="184722" y="10167"/>
                  </a:lnTo>
                  <a:lnTo>
                    <a:pt x="196352" y="27896"/>
                  </a:lnTo>
                  <a:lnTo>
                    <a:pt x="225508" y="84833"/>
                  </a:lnTo>
                  <a:lnTo>
                    <a:pt x="249742" y="147751"/>
                  </a:lnTo>
                  <a:lnTo>
                    <a:pt x="265460" y="199134"/>
                  </a:lnTo>
                  <a:lnTo>
                    <a:pt x="284935" y="248284"/>
                  </a:lnTo>
                  <a:lnTo>
                    <a:pt x="306888" y="306813"/>
                  </a:lnTo>
                  <a:lnTo>
                    <a:pt x="323659" y="362265"/>
                  </a:lnTo>
                  <a:lnTo>
                    <a:pt x="349435" y="419071"/>
                  </a:lnTo>
                  <a:lnTo>
                    <a:pt x="368497" y="461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27171" y="2453139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6425" y="0"/>
                  </a:lnTo>
                  <a:lnTo>
                    <a:pt x="101479" y="5590"/>
                  </a:lnTo>
                  <a:lnTo>
                    <a:pt x="40669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96252" y="2219176"/>
              <a:ext cx="328925" cy="399298"/>
            </a:xfrm>
            <a:custGeom>
              <a:avLst/>
              <a:gdLst/>
              <a:ahLst/>
              <a:cxnLst/>
              <a:rect l="0" t="0" r="0" b="0"/>
              <a:pathLst>
                <a:path w="328925" h="399298">
                  <a:moveTo>
                    <a:pt x="9945" y="139207"/>
                  </a:moveTo>
                  <a:lnTo>
                    <a:pt x="18278" y="176685"/>
                  </a:lnTo>
                  <a:lnTo>
                    <a:pt x="25628" y="228108"/>
                  </a:lnTo>
                  <a:lnTo>
                    <a:pt x="31110" y="283326"/>
                  </a:lnTo>
                  <a:lnTo>
                    <a:pt x="39125" y="339294"/>
                  </a:lnTo>
                  <a:lnTo>
                    <a:pt x="39927" y="353317"/>
                  </a:lnTo>
                  <a:lnTo>
                    <a:pt x="38122" y="360326"/>
                  </a:lnTo>
                  <a:lnTo>
                    <a:pt x="34578" y="362659"/>
                  </a:lnTo>
                  <a:lnTo>
                    <a:pt x="29877" y="361874"/>
                  </a:lnTo>
                  <a:lnTo>
                    <a:pt x="26742" y="356672"/>
                  </a:lnTo>
                  <a:lnTo>
                    <a:pt x="15709" y="296237"/>
                  </a:lnTo>
                  <a:lnTo>
                    <a:pt x="6063" y="246696"/>
                  </a:lnTo>
                  <a:lnTo>
                    <a:pt x="1386" y="194972"/>
                  </a:lnTo>
                  <a:lnTo>
                    <a:pt x="0" y="142602"/>
                  </a:lnTo>
                  <a:lnTo>
                    <a:pt x="1871" y="82079"/>
                  </a:lnTo>
                  <a:lnTo>
                    <a:pt x="23150" y="24189"/>
                  </a:lnTo>
                  <a:lnTo>
                    <a:pt x="30447" y="15735"/>
                  </a:lnTo>
                  <a:lnTo>
                    <a:pt x="51032" y="3222"/>
                  </a:lnTo>
                  <a:lnTo>
                    <a:pt x="75779" y="0"/>
                  </a:lnTo>
                  <a:lnTo>
                    <a:pt x="100036" y="3638"/>
                  </a:lnTo>
                  <a:lnTo>
                    <a:pt x="126845" y="18840"/>
                  </a:lnTo>
                  <a:lnTo>
                    <a:pt x="142229" y="31508"/>
                  </a:lnTo>
                  <a:lnTo>
                    <a:pt x="158454" y="57383"/>
                  </a:lnTo>
                  <a:lnTo>
                    <a:pt x="160567" y="80224"/>
                  </a:lnTo>
                  <a:lnTo>
                    <a:pt x="156436" y="103634"/>
                  </a:lnTo>
                  <a:lnTo>
                    <a:pt x="140957" y="129967"/>
                  </a:lnTo>
                  <a:lnTo>
                    <a:pt x="111646" y="159825"/>
                  </a:lnTo>
                  <a:lnTo>
                    <a:pt x="99599" y="168258"/>
                  </a:lnTo>
                  <a:lnTo>
                    <a:pt x="105943" y="160307"/>
                  </a:lnTo>
                  <a:lnTo>
                    <a:pt x="126700" y="154434"/>
                  </a:lnTo>
                  <a:lnTo>
                    <a:pt x="168151" y="154247"/>
                  </a:lnTo>
                  <a:lnTo>
                    <a:pt x="224079" y="164665"/>
                  </a:lnTo>
                  <a:lnTo>
                    <a:pt x="274435" y="192891"/>
                  </a:lnTo>
                  <a:lnTo>
                    <a:pt x="293612" y="208690"/>
                  </a:lnTo>
                  <a:lnTo>
                    <a:pt x="316393" y="243893"/>
                  </a:lnTo>
                  <a:lnTo>
                    <a:pt x="326688" y="270352"/>
                  </a:lnTo>
                  <a:lnTo>
                    <a:pt x="328924" y="297709"/>
                  </a:lnTo>
                  <a:lnTo>
                    <a:pt x="327882" y="311556"/>
                  </a:lnTo>
                  <a:lnTo>
                    <a:pt x="317367" y="336299"/>
                  </a:lnTo>
                  <a:lnTo>
                    <a:pt x="291715" y="366841"/>
                  </a:lnTo>
                  <a:lnTo>
                    <a:pt x="270877" y="381927"/>
                  </a:lnTo>
                  <a:lnTo>
                    <a:pt x="231667" y="395828"/>
                  </a:lnTo>
                  <a:lnTo>
                    <a:pt x="184695" y="399297"/>
                  </a:lnTo>
                  <a:lnTo>
                    <a:pt x="129428" y="390581"/>
                  </a:lnTo>
                  <a:lnTo>
                    <a:pt x="105162" y="381950"/>
                  </a:lnTo>
                  <a:lnTo>
                    <a:pt x="57696" y="354052"/>
                  </a:lnTo>
                  <a:lnTo>
                    <a:pt x="31001" y="339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00870" y="1904490"/>
              <a:ext cx="706252" cy="201210"/>
            </a:xfrm>
            <a:custGeom>
              <a:avLst/>
              <a:gdLst/>
              <a:ahLst/>
              <a:cxnLst/>
              <a:rect l="0" t="0" r="0" b="0"/>
              <a:pathLst>
                <a:path w="706252" h="201210">
                  <a:moveTo>
                    <a:pt x="0" y="74867"/>
                  </a:moveTo>
                  <a:lnTo>
                    <a:pt x="37478" y="83200"/>
                  </a:lnTo>
                  <a:lnTo>
                    <a:pt x="94491" y="90551"/>
                  </a:lnTo>
                  <a:lnTo>
                    <a:pt x="154842" y="94863"/>
                  </a:lnTo>
                  <a:lnTo>
                    <a:pt x="203547" y="95610"/>
                  </a:lnTo>
                  <a:lnTo>
                    <a:pt x="265638" y="95862"/>
                  </a:lnTo>
                  <a:lnTo>
                    <a:pt x="328293" y="95912"/>
                  </a:lnTo>
                  <a:lnTo>
                    <a:pt x="385729" y="95922"/>
                  </a:lnTo>
                  <a:lnTo>
                    <a:pt x="442134" y="95923"/>
                  </a:lnTo>
                  <a:lnTo>
                    <a:pt x="498337" y="101513"/>
                  </a:lnTo>
                  <a:lnTo>
                    <a:pt x="554499" y="105477"/>
                  </a:lnTo>
                  <a:lnTo>
                    <a:pt x="610652" y="106260"/>
                  </a:lnTo>
                  <a:lnTo>
                    <a:pt x="666805" y="106415"/>
                  </a:lnTo>
                  <a:lnTo>
                    <a:pt x="674994" y="102918"/>
                  </a:lnTo>
                  <a:lnTo>
                    <a:pt x="679283" y="97077"/>
                  </a:lnTo>
                  <a:lnTo>
                    <a:pt x="680973" y="89674"/>
                  </a:lnTo>
                  <a:lnTo>
                    <a:pt x="678590" y="82399"/>
                  </a:lnTo>
                  <a:lnTo>
                    <a:pt x="666584" y="68076"/>
                  </a:lnTo>
                  <a:lnTo>
                    <a:pt x="610018" y="25754"/>
                  </a:lnTo>
                  <a:lnTo>
                    <a:pt x="575433" y="1171"/>
                  </a:lnTo>
                  <a:lnTo>
                    <a:pt x="576644" y="0"/>
                  </a:lnTo>
                  <a:lnTo>
                    <a:pt x="580962" y="389"/>
                  </a:lnTo>
                  <a:lnTo>
                    <a:pt x="642966" y="47761"/>
                  </a:lnTo>
                  <a:lnTo>
                    <a:pt x="689388" y="96514"/>
                  </a:lnTo>
                  <a:lnTo>
                    <a:pt x="706251" y="127684"/>
                  </a:lnTo>
                  <a:lnTo>
                    <a:pt x="705971" y="135815"/>
                  </a:lnTo>
                  <a:lnTo>
                    <a:pt x="702274" y="142405"/>
                  </a:lnTo>
                  <a:lnTo>
                    <a:pt x="688808" y="152847"/>
                  </a:lnTo>
                  <a:lnTo>
                    <a:pt x="671125" y="161387"/>
                  </a:lnTo>
                  <a:lnTo>
                    <a:pt x="612493" y="171659"/>
                  </a:lnTo>
                  <a:lnTo>
                    <a:pt x="553357" y="187439"/>
                  </a:lnTo>
                  <a:lnTo>
                    <a:pt x="526425" y="201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94705" y="1916186"/>
              <a:ext cx="238042" cy="631711"/>
            </a:xfrm>
            <a:custGeom>
              <a:avLst/>
              <a:gdLst/>
              <a:ahLst/>
              <a:cxnLst/>
              <a:rect l="0" t="0" r="0" b="0"/>
              <a:pathLst>
                <a:path w="238042" h="631711">
                  <a:moveTo>
                    <a:pt x="216984" y="0"/>
                  </a:moveTo>
                  <a:lnTo>
                    <a:pt x="161324" y="42662"/>
                  </a:lnTo>
                  <a:lnTo>
                    <a:pt x="99530" y="96868"/>
                  </a:lnTo>
                  <a:lnTo>
                    <a:pt x="54551" y="156010"/>
                  </a:lnTo>
                  <a:lnTo>
                    <a:pt x="30091" y="210841"/>
                  </a:lnTo>
                  <a:lnTo>
                    <a:pt x="15249" y="260823"/>
                  </a:lnTo>
                  <a:lnTo>
                    <a:pt x="923" y="315643"/>
                  </a:lnTo>
                  <a:lnTo>
                    <a:pt x="0" y="374132"/>
                  </a:lnTo>
                  <a:lnTo>
                    <a:pt x="10736" y="425762"/>
                  </a:lnTo>
                  <a:lnTo>
                    <a:pt x="26462" y="487087"/>
                  </a:lnTo>
                  <a:lnTo>
                    <a:pt x="65249" y="540872"/>
                  </a:lnTo>
                  <a:lnTo>
                    <a:pt x="122771" y="594879"/>
                  </a:lnTo>
                  <a:lnTo>
                    <a:pt x="185446" y="623922"/>
                  </a:lnTo>
                  <a:lnTo>
                    <a:pt x="238041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64987" y="2210984"/>
              <a:ext cx="209915" cy="321387"/>
            </a:xfrm>
            <a:custGeom>
              <a:avLst/>
              <a:gdLst/>
              <a:ahLst/>
              <a:cxnLst/>
              <a:rect l="0" t="0" r="0" b="0"/>
              <a:pathLst>
                <a:path w="209915" h="321387">
                  <a:moveTo>
                    <a:pt x="20402" y="210570"/>
                  </a:moveTo>
                  <a:lnTo>
                    <a:pt x="38360" y="264445"/>
                  </a:lnTo>
                  <a:lnTo>
                    <a:pt x="55550" y="316017"/>
                  </a:lnTo>
                  <a:lnTo>
                    <a:pt x="55532" y="320643"/>
                  </a:lnTo>
                  <a:lnTo>
                    <a:pt x="53181" y="321386"/>
                  </a:lnTo>
                  <a:lnTo>
                    <a:pt x="49273" y="319543"/>
                  </a:lnTo>
                  <a:lnTo>
                    <a:pt x="32596" y="294591"/>
                  </a:lnTo>
                  <a:lnTo>
                    <a:pt x="14405" y="244238"/>
                  </a:lnTo>
                  <a:lnTo>
                    <a:pt x="2665" y="189231"/>
                  </a:lnTo>
                  <a:lnTo>
                    <a:pt x="0" y="133305"/>
                  </a:lnTo>
                  <a:lnTo>
                    <a:pt x="5128" y="96820"/>
                  </a:lnTo>
                  <a:lnTo>
                    <a:pt x="19645" y="63782"/>
                  </a:lnTo>
                  <a:lnTo>
                    <a:pt x="44354" y="37356"/>
                  </a:lnTo>
                  <a:lnTo>
                    <a:pt x="102815" y="11751"/>
                  </a:lnTo>
                  <a:lnTo>
                    <a:pt x="138797" y="3482"/>
                  </a:lnTo>
                  <a:lnTo>
                    <a:pt x="175974" y="1032"/>
                  </a:lnTo>
                  <a:lnTo>
                    <a:pt x="2099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75974" y="2310506"/>
              <a:ext cx="209498" cy="237391"/>
            </a:xfrm>
            <a:custGeom>
              <a:avLst/>
              <a:gdLst/>
              <a:ahLst/>
              <a:cxnLst/>
              <a:rect l="0" t="0" r="0" b="0"/>
              <a:pathLst>
                <a:path w="209498" h="237391">
                  <a:moveTo>
                    <a:pt x="146326" y="121576"/>
                  </a:moveTo>
                  <a:lnTo>
                    <a:pt x="152392" y="89125"/>
                  </a:lnTo>
                  <a:lnTo>
                    <a:pt x="141767" y="37234"/>
                  </a:lnTo>
                  <a:lnTo>
                    <a:pt x="126388" y="11318"/>
                  </a:lnTo>
                  <a:lnTo>
                    <a:pt x="117826" y="5957"/>
                  </a:lnTo>
                  <a:lnTo>
                    <a:pt x="95835" y="0"/>
                  </a:lnTo>
                  <a:lnTo>
                    <a:pt x="85759" y="751"/>
                  </a:lnTo>
                  <a:lnTo>
                    <a:pt x="68325" y="7825"/>
                  </a:lnTo>
                  <a:lnTo>
                    <a:pt x="39767" y="30550"/>
                  </a:lnTo>
                  <a:lnTo>
                    <a:pt x="20256" y="59511"/>
                  </a:lnTo>
                  <a:lnTo>
                    <a:pt x="4354" y="101908"/>
                  </a:lnTo>
                  <a:lnTo>
                    <a:pt x="0" y="154129"/>
                  </a:lnTo>
                  <a:lnTo>
                    <a:pt x="1743" y="180498"/>
                  </a:lnTo>
                  <a:lnTo>
                    <a:pt x="10317" y="203916"/>
                  </a:lnTo>
                  <a:lnTo>
                    <a:pt x="25047" y="219783"/>
                  </a:lnTo>
                  <a:lnTo>
                    <a:pt x="33888" y="225652"/>
                  </a:lnTo>
                  <a:lnTo>
                    <a:pt x="53070" y="229054"/>
                  </a:lnTo>
                  <a:lnTo>
                    <a:pt x="63098" y="228323"/>
                  </a:lnTo>
                  <a:lnTo>
                    <a:pt x="80481" y="221272"/>
                  </a:lnTo>
                  <a:lnTo>
                    <a:pt x="88391" y="216116"/>
                  </a:lnTo>
                  <a:lnTo>
                    <a:pt x="100300" y="201029"/>
                  </a:lnTo>
                  <a:lnTo>
                    <a:pt x="117477" y="157158"/>
                  </a:lnTo>
                  <a:lnTo>
                    <a:pt x="124900" y="111621"/>
                  </a:lnTo>
                  <a:lnTo>
                    <a:pt x="127363" y="111430"/>
                  </a:lnTo>
                  <a:lnTo>
                    <a:pt x="130174" y="114812"/>
                  </a:lnTo>
                  <a:lnTo>
                    <a:pt x="149958" y="174010"/>
                  </a:lnTo>
                  <a:lnTo>
                    <a:pt x="165990" y="200153"/>
                  </a:lnTo>
                  <a:lnTo>
                    <a:pt x="191198" y="227608"/>
                  </a:lnTo>
                  <a:lnTo>
                    <a:pt x="209497" y="237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17057" y="2389969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0" y="0"/>
                  </a:moveTo>
                  <a:lnTo>
                    <a:pt x="17980" y="24046"/>
                  </a:lnTo>
                  <a:lnTo>
                    <a:pt x="70092" y="73668"/>
                  </a:lnTo>
                  <a:lnTo>
                    <a:pt x="842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64414" y="2337326"/>
              <a:ext cx="231628" cy="463255"/>
            </a:xfrm>
            <a:custGeom>
              <a:avLst/>
              <a:gdLst/>
              <a:ahLst/>
              <a:cxnLst/>
              <a:rect l="0" t="0" r="0" b="0"/>
              <a:pathLst>
                <a:path w="231628" h="463255">
                  <a:moveTo>
                    <a:pt x="231627" y="0"/>
                  </a:moveTo>
                  <a:lnTo>
                    <a:pt x="196880" y="53875"/>
                  </a:lnTo>
                  <a:lnTo>
                    <a:pt x="164805" y="116626"/>
                  </a:lnTo>
                  <a:lnTo>
                    <a:pt x="129905" y="177705"/>
                  </a:lnTo>
                  <a:lnTo>
                    <a:pt x="102028" y="231458"/>
                  </a:lnTo>
                  <a:lnTo>
                    <a:pt x="76370" y="294783"/>
                  </a:lnTo>
                  <a:lnTo>
                    <a:pt x="50640" y="347439"/>
                  </a:lnTo>
                  <a:lnTo>
                    <a:pt x="26987" y="40402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85250" y="2025667"/>
              <a:ext cx="300388" cy="532759"/>
            </a:xfrm>
            <a:custGeom>
              <a:avLst/>
              <a:gdLst/>
              <a:ahLst/>
              <a:cxnLst/>
              <a:rect l="0" t="0" r="0" b="0"/>
              <a:pathLst>
                <a:path w="300388" h="532759">
                  <a:moveTo>
                    <a:pt x="5589" y="511700"/>
                  </a:moveTo>
                  <a:lnTo>
                    <a:pt x="0" y="494933"/>
                  </a:lnTo>
                  <a:lnTo>
                    <a:pt x="4442" y="448250"/>
                  </a:lnTo>
                  <a:lnTo>
                    <a:pt x="12139" y="400744"/>
                  </a:lnTo>
                  <a:lnTo>
                    <a:pt x="18451" y="338528"/>
                  </a:lnTo>
                  <a:lnTo>
                    <a:pt x="24217" y="290374"/>
                  </a:lnTo>
                  <a:lnTo>
                    <a:pt x="29047" y="236722"/>
                  </a:lnTo>
                  <a:lnTo>
                    <a:pt x="34766" y="189240"/>
                  </a:lnTo>
                  <a:lnTo>
                    <a:pt x="42288" y="127080"/>
                  </a:lnTo>
                  <a:lnTo>
                    <a:pt x="53869" y="65366"/>
                  </a:lnTo>
                  <a:lnTo>
                    <a:pt x="59279" y="23564"/>
                  </a:lnTo>
                  <a:lnTo>
                    <a:pt x="68836" y="3852"/>
                  </a:lnTo>
                  <a:lnTo>
                    <a:pt x="76999" y="0"/>
                  </a:lnTo>
                  <a:lnTo>
                    <a:pt x="98549" y="1958"/>
                  </a:lnTo>
                  <a:lnTo>
                    <a:pt x="117485" y="13747"/>
                  </a:lnTo>
                  <a:lnTo>
                    <a:pt x="141299" y="43235"/>
                  </a:lnTo>
                  <a:lnTo>
                    <a:pt x="170167" y="102742"/>
                  </a:lnTo>
                  <a:lnTo>
                    <a:pt x="192602" y="159734"/>
                  </a:lnTo>
                  <a:lnTo>
                    <a:pt x="208646" y="211069"/>
                  </a:lnTo>
                  <a:lnTo>
                    <a:pt x="226622" y="268777"/>
                  </a:lnTo>
                  <a:lnTo>
                    <a:pt x="244226" y="322086"/>
                  </a:lnTo>
                  <a:lnTo>
                    <a:pt x="261781" y="374817"/>
                  </a:lnTo>
                  <a:lnTo>
                    <a:pt x="275820" y="432582"/>
                  </a:lnTo>
                  <a:lnTo>
                    <a:pt x="289859" y="490267"/>
                  </a:lnTo>
                  <a:lnTo>
                    <a:pt x="300387" y="532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32953" y="2380090"/>
              <a:ext cx="178986" cy="9880"/>
            </a:xfrm>
            <a:custGeom>
              <a:avLst/>
              <a:gdLst/>
              <a:ahLst/>
              <a:cxnLst/>
              <a:rect l="0" t="0" r="0" b="0"/>
              <a:pathLst>
                <a:path w="178986" h="9880">
                  <a:moveTo>
                    <a:pt x="178985" y="9879"/>
                  </a:moveTo>
                  <a:lnTo>
                    <a:pt x="130054" y="1545"/>
                  </a:lnTo>
                  <a:lnTo>
                    <a:pt x="82208" y="0"/>
                  </a:lnTo>
                  <a:lnTo>
                    <a:pt x="24818" y="5068"/>
                  </a:lnTo>
                  <a:lnTo>
                    <a:pt x="0" y="9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61758" y="2124576"/>
              <a:ext cx="277634" cy="481461"/>
            </a:xfrm>
            <a:custGeom>
              <a:avLst/>
              <a:gdLst/>
              <a:ahLst/>
              <a:cxnLst/>
              <a:rect l="0" t="0" r="0" b="0"/>
              <a:pathLst>
                <a:path w="277634" h="481461">
                  <a:moveTo>
                    <a:pt x="18636" y="128522"/>
                  </a:moveTo>
                  <a:lnTo>
                    <a:pt x="26969" y="166000"/>
                  </a:lnTo>
                  <a:lnTo>
                    <a:pt x="28730" y="228602"/>
                  </a:lnTo>
                  <a:lnTo>
                    <a:pt x="34625" y="282438"/>
                  </a:lnTo>
                  <a:lnTo>
                    <a:pt x="38191" y="335434"/>
                  </a:lnTo>
                  <a:lnTo>
                    <a:pt x="39247" y="382592"/>
                  </a:lnTo>
                  <a:lnTo>
                    <a:pt x="37056" y="387979"/>
                  </a:lnTo>
                  <a:lnTo>
                    <a:pt x="33256" y="386891"/>
                  </a:lnTo>
                  <a:lnTo>
                    <a:pt x="28382" y="381486"/>
                  </a:lnTo>
                  <a:lnTo>
                    <a:pt x="22967" y="359884"/>
                  </a:lnTo>
                  <a:lnTo>
                    <a:pt x="13902" y="309534"/>
                  </a:lnTo>
                  <a:lnTo>
                    <a:pt x="8081" y="251322"/>
                  </a:lnTo>
                  <a:lnTo>
                    <a:pt x="0" y="197362"/>
                  </a:lnTo>
                  <a:lnTo>
                    <a:pt x="1416" y="154378"/>
                  </a:lnTo>
                  <a:lnTo>
                    <a:pt x="12374" y="102824"/>
                  </a:lnTo>
                  <a:lnTo>
                    <a:pt x="25804" y="48750"/>
                  </a:lnTo>
                  <a:lnTo>
                    <a:pt x="32740" y="25217"/>
                  </a:lnTo>
                  <a:lnTo>
                    <a:pt x="38567" y="16369"/>
                  </a:lnTo>
                  <a:lnTo>
                    <a:pt x="54400" y="3417"/>
                  </a:lnTo>
                  <a:lnTo>
                    <a:pt x="73135" y="0"/>
                  </a:lnTo>
                  <a:lnTo>
                    <a:pt x="113758" y="7339"/>
                  </a:lnTo>
                  <a:lnTo>
                    <a:pt x="131492" y="22800"/>
                  </a:lnTo>
                  <a:lnTo>
                    <a:pt x="167985" y="76992"/>
                  </a:lnTo>
                  <a:lnTo>
                    <a:pt x="180910" y="115853"/>
                  </a:lnTo>
                  <a:lnTo>
                    <a:pt x="184090" y="155834"/>
                  </a:lnTo>
                  <a:lnTo>
                    <a:pt x="180688" y="179265"/>
                  </a:lnTo>
                  <a:lnTo>
                    <a:pt x="172158" y="198258"/>
                  </a:lnTo>
                  <a:lnTo>
                    <a:pt x="166607" y="206598"/>
                  </a:lnTo>
                  <a:lnTo>
                    <a:pt x="151082" y="218985"/>
                  </a:lnTo>
                  <a:lnTo>
                    <a:pt x="101111" y="246326"/>
                  </a:lnTo>
                  <a:lnTo>
                    <a:pt x="75958" y="251069"/>
                  </a:lnTo>
                  <a:lnTo>
                    <a:pt x="55421" y="246938"/>
                  </a:lnTo>
                  <a:lnTo>
                    <a:pt x="46669" y="242561"/>
                  </a:lnTo>
                  <a:lnTo>
                    <a:pt x="45513" y="239643"/>
                  </a:lnTo>
                  <a:lnTo>
                    <a:pt x="49422" y="237698"/>
                  </a:lnTo>
                  <a:lnTo>
                    <a:pt x="94907" y="234575"/>
                  </a:lnTo>
                  <a:lnTo>
                    <a:pt x="132091" y="239624"/>
                  </a:lnTo>
                  <a:lnTo>
                    <a:pt x="186781" y="266621"/>
                  </a:lnTo>
                  <a:lnTo>
                    <a:pt x="206840" y="281146"/>
                  </a:lnTo>
                  <a:lnTo>
                    <a:pt x="253349" y="339551"/>
                  </a:lnTo>
                  <a:lnTo>
                    <a:pt x="267623" y="360353"/>
                  </a:lnTo>
                  <a:lnTo>
                    <a:pt x="277633" y="402973"/>
                  </a:lnTo>
                  <a:lnTo>
                    <a:pt x="273736" y="429485"/>
                  </a:lnTo>
                  <a:lnTo>
                    <a:pt x="258387" y="461021"/>
                  </a:lnTo>
                  <a:lnTo>
                    <a:pt x="252169" y="469511"/>
                  </a:lnTo>
                  <a:lnTo>
                    <a:pt x="243345" y="475171"/>
                  </a:lnTo>
                  <a:lnTo>
                    <a:pt x="221062" y="481460"/>
                  </a:lnTo>
                  <a:lnTo>
                    <a:pt x="187798" y="479411"/>
                  </a:lnTo>
                  <a:lnTo>
                    <a:pt x="136712" y="468238"/>
                  </a:lnTo>
                  <a:lnTo>
                    <a:pt x="109328" y="461611"/>
                  </a:lnTo>
                  <a:lnTo>
                    <a:pt x="87799" y="448527"/>
                  </a:lnTo>
                  <a:lnTo>
                    <a:pt x="50221" y="412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33077" y="2010943"/>
              <a:ext cx="207371" cy="726467"/>
            </a:xfrm>
            <a:custGeom>
              <a:avLst/>
              <a:gdLst/>
              <a:ahLst/>
              <a:cxnLst/>
              <a:rect l="0" t="0" r="0" b="0"/>
              <a:pathLst>
                <a:path w="207371" h="726467">
                  <a:moveTo>
                    <a:pt x="0" y="0"/>
                  </a:moveTo>
                  <a:lnTo>
                    <a:pt x="53028" y="49551"/>
                  </a:lnTo>
                  <a:lnTo>
                    <a:pt x="101193" y="109952"/>
                  </a:lnTo>
                  <a:lnTo>
                    <a:pt x="143839" y="168865"/>
                  </a:lnTo>
                  <a:lnTo>
                    <a:pt x="180410" y="231662"/>
                  </a:lnTo>
                  <a:lnTo>
                    <a:pt x="199768" y="293632"/>
                  </a:lnTo>
                  <a:lnTo>
                    <a:pt x="207370" y="350214"/>
                  </a:lnTo>
                  <a:lnTo>
                    <a:pt x="206503" y="402074"/>
                  </a:lnTo>
                  <a:lnTo>
                    <a:pt x="190140" y="462217"/>
                  </a:lnTo>
                  <a:lnTo>
                    <a:pt x="169001" y="524902"/>
                  </a:lnTo>
                  <a:lnTo>
                    <a:pt x="160509" y="545635"/>
                  </a:lnTo>
                  <a:lnTo>
                    <a:pt x="129679" y="601040"/>
                  </a:lnTo>
                  <a:lnTo>
                    <a:pt x="92094" y="656140"/>
                  </a:lnTo>
                  <a:lnTo>
                    <a:pt x="59828" y="706658"/>
                  </a:lnTo>
                  <a:lnTo>
                    <a:pt x="42115" y="726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5" name="Straight Connector 44"/>
          <p:cNvCxnSpPr/>
          <p:nvPr/>
        </p:nvCxnSpPr>
        <p:spPr>
          <a:xfrm flipH="1">
            <a:off x="751586" y="3792728"/>
            <a:ext cx="216877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1115379" y="3736304"/>
            <a:ext cx="232269" cy="538267"/>
            <a:chOff x="1115379" y="3736304"/>
            <a:chExt cx="232269" cy="538267"/>
          </a:xfrm>
        </p:grpSpPr>
        <p:sp>
          <p:nvSpPr>
            <p:cNvPr id="46" name="Freeform 45"/>
            <p:cNvSpPr/>
            <p:nvPr/>
          </p:nvSpPr>
          <p:spPr>
            <a:xfrm>
              <a:off x="1115379" y="3736304"/>
              <a:ext cx="137147" cy="88772"/>
            </a:xfrm>
            <a:custGeom>
              <a:avLst/>
              <a:gdLst/>
              <a:ahLst/>
              <a:cxnLst/>
              <a:rect l="0" t="0" r="0" b="0"/>
              <a:pathLst>
                <a:path w="137147" h="88772">
                  <a:moveTo>
                    <a:pt x="95398" y="32898"/>
                  </a:moveTo>
                  <a:lnTo>
                    <a:pt x="84219" y="21719"/>
                  </a:lnTo>
                  <a:lnTo>
                    <a:pt x="66253" y="16231"/>
                  </a:lnTo>
                  <a:lnTo>
                    <a:pt x="54911" y="14768"/>
                  </a:lnTo>
                  <a:lnTo>
                    <a:pt x="32950" y="19381"/>
                  </a:lnTo>
                  <a:lnTo>
                    <a:pt x="22180" y="23887"/>
                  </a:lnTo>
                  <a:lnTo>
                    <a:pt x="7095" y="38251"/>
                  </a:lnTo>
                  <a:lnTo>
                    <a:pt x="1434" y="46995"/>
                  </a:lnTo>
                  <a:lnTo>
                    <a:pt x="0" y="55164"/>
                  </a:lnTo>
                  <a:lnTo>
                    <a:pt x="1384" y="62950"/>
                  </a:lnTo>
                  <a:lnTo>
                    <a:pt x="4646" y="70480"/>
                  </a:lnTo>
                  <a:lnTo>
                    <a:pt x="17629" y="81966"/>
                  </a:lnTo>
                  <a:lnTo>
                    <a:pt x="26004" y="86667"/>
                  </a:lnTo>
                  <a:lnTo>
                    <a:pt x="47789" y="88771"/>
                  </a:lnTo>
                  <a:lnTo>
                    <a:pt x="99901" y="80589"/>
                  </a:lnTo>
                  <a:lnTo>
                    <a:pt x="121186" y="68131"/>
                  </a:lnTo>
                  <a:lnTo>
                    <a:pt x="130137" y="59896"/>
                  </a:lnTo>
                  <a:lnTo>
                    <a:pt x="134935" y="49727"/>
                  </a:lnTo>
                  <a:lnTo>
                    <a:pt x="137146" y="25950"/>
                  </a:lnTo>
                  <a:lnTo>
                    <a:pt x="133759" y="16567"/>
                  </a:lnTo>
                  <a:lnTo>
                    <a:pt x="120636" y="3023"/>
                  </a:lnTo>
                  <a:lnTo>
                    <a:pt x="112223" y="113"/>
                  </a:lnTo>
                  <a:lnTo>
                    <a:pt x="93517" y="0"/>
                  </a:lnTo>
                  <a:lnTo>
                    <a:pt x="85955" y="3947"/>
                  </a:lnTo>
                  <a:lnTo>
                    <a:pt x="74433" y="17691"/>
                  </a:lnTo>
                  <a:lnTo>
                    <a:pt x="61370" y="45160"/>
                  </a:lnTo>
                  <a:lnTo>
                    <a:pt x="61014" y="53941"/>
                  </a:lnTo>
                  <a:lnTo>
                    <a:pt x="66858" y="69936"/>
                  </a:lnTo>
                  <a:lnTo>
                    <a:pt x="72862" y="73968"/>
                  </a:lnTo>
                  <a:lnTo>
                    <a:pt x="88891" y="75328"/>
                  </a:lnTo>
                  <a:lnTo>
                    <a:pt x="104594" y="68913"/>
                  </a:lnTo>
                  <a:lnTo>
                    <a:pt x="112057" y="63927"/>
                  </a:lnTo>
                  <a:lnTo>
                    <a:pt x="115863" y="55924"/>
                  </a:lnTo>
                  <a:lnTo>
                    <a:pt x="116972" y="34553"/>
                  </a:lnTo>
                  <a:lnTo>
                    <a:pt x="113290" y="25812"/>
                  </a:lnTo>
                  <a:lnTo>
                    <a:pt x="99840" y="12981"/>
                  </a:lnTo>
                  <a:lnTo>
                    <a:pt x="91340" y="11431"/>
                  </a:lnTo>
                  <a:lnTo>
                    <a:pt x="72538" y="15948"/>
                  </a:lnTo>
                  <a:lnTo>
                    <a:pt x="61841" y="22635"/>
                  </a:lnTo>
                  <a:lnTo>
                    <a:pt x="53284" y="32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37077" y="3959174"/>
              <a:ext cx="210571" cy="315397"/>
            </a:xfrm>
            <a:custGeom>
              <a:avLst/>
              <a:gdLst/>
              <a:ahLst/>
              <a:cxnLst/>
              <a:rect l="0" t="0" r="0" b="0"/>
              <a:pathLst>
                <a:path w="210571" h="315397">
                  <a:moveTo>
                    <a:pt x="0" y="315396"/>
                  </a:moveTo>
                  <a:lnTo>
                    <a:pt x="3120" y="272704"/>
                  </a:lnTo>
                  <a:lnTo>
                    <a:pt x="10723" y="213327"/>
                  </a:lnTo>
                  <a:lnTo>
                    <a:pt x="25055" y="157892"/>
                  </a:lnTo>
                  <a:lnTo>
                    <a:pt x="42179" y="96548"/>
                  </a:lnTo>
                  <a:lnTo>
                    <a:pt x="59670" y="41951"/>
                  </a:lnTo>
                  <a:lnTo>
                    <a:pt x="66684" y="20729"/>
                  </a:lnTo>
                  <a:lnTo>
                    <a:pt x="79941" y="5838"/>
                  </a:lnTo>
                  <a:lnTo>
                    <a:pt x="88389" y="230"/>
                  </a:lnTo>
                  <a:lnTo>
                    <a:pt x="95191" y="0"/>
                  </a:lnTo>
                  <a:lnTo>
                    <a:pt x="100895" y="3356"/>
                  </a:lnTo>
                  <a:lnTo>
                    <a:pt x="124045" y="33960"/>
                  </a:lnTo>
                  <a:lnTo>
                    <a:pt x="146635" y="92475"/>
                  </a:lnTo>
                  <a:lnTo>
                    <a:pt x="164846" y="146700"/>
                  </a:lnTo>
                  <a:lnTo>
                    <a:pt x="185995" y="210089"/>
                  </a:lnTo>
                  <a:lnTo>
                    <a:pt x="210570" y="273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00248" y="4142740"/>
              <a:ext cx="115815" cy="26546"/>
            </a:xfrm>
            <a:custGeom>
              <a:avLst/>
              <a:gdLst/>
              <a:ahLst/>
              <a:cxnLst/>
              <a:rect l="0" t="0" r="0" b="0"/>
              <a:pathLst>
                <a:path w="115815" h="26546">
                  <a:moveTo>
                    <a:pt x="115814" y="26545"/>
                  </a:moveTo>
                  <a:lnTo>
                    <a:pt x="99046" y="15366"/>
                  </a:lnTo>
                  <a:lnTo>
                    <a:pt x="43488" y="3669"/>
                  </a:lnTo>
                  <a:lnTo>
                    <a:pt x="24007" y="0"/>
                  </a:lnTo>
                  <a:lnTo>
                    <a:pt x="0" y="54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2916393" y="3935528"/>
            <a:ext cx="231661" cy="283785"/>
          </a:xfrm>
          <a:custGeom>
            <a:avLst/>
            <a:gdLst/>
            <a:ahLst/>
            <a:cxnLst/>
            <a:rect l="0" t="0" r="0" b="0"/>
            <a:pathLst>
              <a:path w="231661" h="283785">
                <a:moveTo>
                  <a:pt x="10529" y="54772"/>
                </a:moveTo>
                <a:lnTo>
                  <a:pt x="2196" y="92250"/>
                </a:lnTo>
                <a:lnTo>
                  <a:pt x="3770" y="127098"/>
                </a:lnTo>
                <a:lnTo>
                  <a:pt x="16875" y="189339"/>
                </a:lnTo>
                <a:lnTo>
                  <a:pt x="23351" y="241403"/>
                </a:lnTo>
                <a:lnTo>
                  <a:pt x="26096" y="252893"/>
                </a:lnTo>
                <a:lnTo>
                  <a:pt x="27926" y="255873"/>
                </a:lnTo>
                <a:lnTo>
                  <a:pt x="29146" y="253180"/>
                </a:lnTo>
                <a:lnTo>
                  <a:pt x="29331" y="238879"/>
                </a:lnTo>
                <a:lnTo>
                  <a:pt x="22378" y="185342"/>
                </a:lnTo>
                <a:lnTo>
                  <a:pt x="12898" y="122789"/>
                </a:lnTo>
                <a:lnTo>
                  <a:pt x="10997" y="62748"/>
                </a:lnTo>
                <a:lnTo>
                  <a:pt x="16257" y="25550"/>
                </a:lnTo>
                <a:lnTo>
                  <a:pt x="21367" y="16573"/>
                </a:lnTo>
                <a:lnTo>
                  <a:pt x="36403" y="3480"/>
                </a:lnTo>
                <a:lnTo>
                  <a:pt x="57903" y="0"/>
                </a:lnTo>
                <a:lnTo>
                  <a:pt x="80717" y="3523"/>
                </a:lnTo>
                <a:lnTo>
                  <a:pt x="98655" y="12887"/>
                </a:lnTo>
                <a:lnTo>
                  <a:pt x="121908" y="36903"/>
                </a:lnTo>
                <a:lnTo>
                  <a:pt x="125726" y="47538"/>
                </a:lnTo>
                <a:lnTo>
                  <a:pt x="126848" y="71834"/>
                </a:lnTo>
                <a:lnTo>
                  <a:pt x="115314" y="106231"/>
                </a:lnTo>
                <a:lnTo>
                  <a:pt x="100384" y="121706"/>
                </a:lnTo>
                <a:lnTo>
                  <a:pt x="59017" y="142788"/>
                </a:lnTo>
                <a:lnTo>
                  <a:pt x="104401" y="140657"/>
                </a:lnTo>
                <a:lnTo>
                  <a:pt x="163401" y="153718"/>
                </a:lnTo>
                <a:lnTo>
                  <a:pt x="198544" y="169357"/>
                </a:lnTo>
                <a:lnTo>
                  <a:pt x="225594" y="194398"/>
                </a:lnTo>
                <a:lnTo>
                  <a:pt x="229945" y="204008"/>
                </a:lnTo>
                <a:lnTo>
                  <a:pt x="231660" y="224044"/>
                </a:lnTo>
                <a:lnTo>
                  <a:pt x="228139" y="231961"/>
                </a:lnTo>
                <a:lnTo>
                  <a:pt x="206417" y="249863"/>
                </a:lnTo>
                <a:lnTo>
                  <a:pt x="157381" y="277573"/>
                </a:lnTo>
                <a:lnTo>
                  <a:pt x="120591" y="283784"/>
                </a:lnTo>
                <a:lnTo>
                  <a:pt x="67408" y="277477"/>
                </a:lnTo>
                <a:lnTo>
                  <a:pt x="25014" y="264967"/>
                </a:lnTo>
                <a:lnTo>
                  <a:pt x="0" y="2548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4024178" y="3355379"/>
            <a:ext cx="758834" cy="695655"/>
            <a:chOff x="4024178" y="3355379"/>
            <a:chExt cx="758834" cy="695655"/>
          </a:xfrm>
        </p:grpSpPr>
        <p:sp>
          <p:nvSpPr>
            <p:cNvPr id="51" name="Freeform 50"/>
            <p:cNvSpPr/>
            <p:nvPr/>
          </p:nvSpPr>
          <p:spPr>
            <a:xfrm>
              <a:off x="4024178" y="3693267"/>
              <a:ext cx="253677" cy="357767"/>
            </a:xfrm>
            <a:custGeom>
              <a:avLst/>
              <a:gdLst/>
              <a:ahLst/>
              <a:cxnLst/>
              <a:rect l="0" t="0" r="0" b="0"/>
              <a:pathLst>
                <a:path w="253677" h="357767">
                  <a:moveTo>
                    <a:pt x="18765" y="107520"/>
                  </a:moveTo>
                  <a:lnTo>
                    <a:pt x="21884" y="156451"/>
                  </a:lnTo>
                  <a:lnTo>
                    <a:pt x="30217" y="204297"/>
                  </a:lnTo>
                  <a:lnTo>
                    <a:pt x="37924" y="267276"/>
                  </a:lnTo>
                  <a:lnTo>
                    <a:pt x="47852" y="324777"/>
                  </a:lnTo>
                  <a:lnTo>
                    <a:pt x="56499" y="357766"/>
                  </a:lnTo>
                  <a:lnTo>
                    <a:pt x="57959" y="356239"/>
                  </a:lnTo>
                  <a:lnTo>
                    <a:pt x="58932" y="350542"/>
                  </a:lnTo>
                  <a:lnTo>
                    <a:pt x="46053" y="290596"/>
                  </a:lnTo>
                  <a:lnTo>
                    <a:pt x="25412" y="237963"/>
                  </a:lnTo>
                  <a:lnTo>
                    <a:pt x="11976" y="189439"/>
                  </a:lnTo>
                  <a:lnTo>
                    <a:pt x="1493" y="128490"/>
                  </a:lnTo>
                  <a:lnTo>
                    <a:pt x="0" y="90077"/>
                  </a:lnTo>
                  <a:lnTo>
                    <a:pt x="12510" y="34297"/>
                  </a:lnTo>
                  <a:lnTo>
                    <a:pt x="18104" y="25949"/>
                  </a:lnTo>
                  <a:lnTo>
                    <a:pt x="33679" y="13555"/>
                  </a:lnTo>
                  <a:lnTo>
                    <a:pt x="62178" y="0"/>
                  </a:lnTo>
                  <a:lnTo>
                    <a:pt x="85633" y="1632"/>
                  </a:lnTo>
                  <a:lnTo>
                    <a:pt x="109315" y="10156"/>
                  </a:lnTo>
                  <a:lnTo>
                    <a:pt x="135802" y="29279"/>
                  </a:lnTo>
                  <a:lnTo>
                    <a:pt x="151110" y="47010"/>
                  </a:lnTo>
                  <a:lnTo>
                    <a:pt x="159473" y="69708"/>
                  </a:lnTo>
                  <a:lnTo>
                    <a:pt x="162020" y="94225"/>
                  </a:lnTo>
                  <a:lnTo>
                    <a:pt x="151117" y="149270"/>
                  </a:lnTo>
                  <a:lnTo>
                    <a:pt x="138419" y="167410"/>
                  </a:lnTo>
                  <a:lnTo>
                    <a:pt x="121078" y="182101"/>
                  </a:lnTo>
                  <a:lnTo>
                    <a:pt x="101672" y="192530"/>
                  </a:lnTo>
                  <a:lnTo>
                    <a:pt x="97433" y="193439"/>
                  </a:lnTo>
                  <a:lnTo>
                    <a:pt x="96946" y="191706"/>
                  </a:lnTo>
                  <a:lnTo>
                    <a:pt x="98962" y="188210"/>
                  </a:lnTo>
                  <a:lnTo>
                    <a:pt x="113679" y="184327"/>
                  </a:lnTo>
                  <a:lnTo>
                    <a:pt x="124155" y="183291"/>
                  </a:lnTo>
                  <a:lnTo>
                    <a:pt x="145153" y="188379"/>
                  </a:lnTo>
                  <a:lnTo>
                    <a:pt x="205162" y="215629"/>
                  </a:lnTo>
                  <a:lnTo>
                    <a:pt x="235738" y="241439"/>
                  </a:lnTo>
                  <a:lnTo>
                    <a:pt x="251639" y="267693"/>
                  </a:lnTo>
                  <a:lnTo>
                    <a:pt x="253676" y="287502"/>
                  </a:lnTo>
                  <a:lnTo>
                    <a:pt x="249511" y="306835"/>
                  </a:lnTo>
                  <a:lnTo>
                    <a:pt x="239862" y="323227"/>
                  </a:lnTo>
                  <a:lnTo>
                    <a:pt x="231674" y="328534"/>
                  </a:lnTo>
                  <a:lnTo>
                    <a:pt x="177231" y="343338"/>
                  </a:lnTo>
                  <a:lnTo>
                    <a:pt x="155875" y="343740"/>
                  </a:lnTo>
                  <a:lnTo>
                    <a:pt x="98128" y="331347"/>
                  </a:lnTo>
                  <a:lnTo>
                    <a:pt x="71407" y="3180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69326" y="3644775"/>
              <a:ext cx="242157" cy="356055"/>
            </a:xfrm>
            <a:custGeom>
              <a:avLst/>
              <a:gdLst/>
              <a:ahLst/>
              <a:cxnLst/>
              <a:rect l="0" t="0" r="0" b="0"/>
              <a:pathLst>
                <a:path w="242157" h="356055">
                  <a:moveTo>
                    <a:pt x="0" y="356054"/>
                  </a:moveTo>
                  <a:lnTo>
                    <a:pt x="0" y="297437"/>
                  </a:lnTo>
                  <a:lnTo>
                    <a:pt x="7236" y="243263"/>
                  </a:lnTo>
                  <a:lnTo>
                    <a:pt x="12998" y="187501"/>
                  </a:lnTo>
                  <a:lnTo>
                    <a:pt x="25054" y="131427"/>
                  </a:lnTo>
                  <a:lnTo>
                    <a:pt x="37531" y="75290"/>
                  </a:lnTo>
                  <a:lnTo>
                    <a:pt x="43096" y="34348"/>
                  </a:lnTo>
                  <a:lnTo>
                    <a:pt x="52689" y="10692"/>
                  </a:lnTo>
                  <a:lnTo>
                    <a:pt x="59693" y="4150"/>
                  </a:lnTo>
                  <a:lnTo>
                    <a:pt x="67871" y="959"/>
                  </a:lnTo>
                  <a:lnTo>
                    <a:pt x="76833" y="0"/>
                  </a:lnTo>
                  <a:lnTo>
                    <a:pt x="85147" y="2872"/>
                  </a:lnTo>
                  <a:lnTo>
                    <a:pt x="100624" y="15420"/>
                  </a:lnTo>
                  <a:lnTo>
                    <a:pt x="136719" y="73605"/>
                  </a:lnTo>
                  <a:lnTo>
                    <a:pt x="163540" y="134978"/>
                  </a:lnTo>
                  <a:lnTo>
                    <a:pt x="181826" y="188295"/>
                  </a:lnTo>
                  <a:lnTo>
                    <a:pt x="202032" y="243888"/>
                  </a:lnTo>
                  <a:lnTo>
                    <a:pt x="217289" y="298759"/>
                  </a:lnTo>
                  <a:lnTo>
                    <a:pt x="231568" y="338367"/>
                  </a:lnTo>
                  <a:lnTo>
                    <a:pt x="242156" y="3560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74611" y="3861185"/>
              <a:ext cx="94757" cy="13303"/>
            </a:xfrm>
            <a:custGeom>
              <a:avLst/>
              <a:gdLst/>
              <a:ahLst/>
              <a:cxnLst/>
              <a:rect l="0" t="0" r="0" b="0"/>
              <a:pathLst>
                <a:path w="94757" h="13303">
                  <a:moveTo>
                    <a:pt x="94756" y="13302"/>
                  </a:moveTo>
                  <a:lnTo>
                    <a:pt x="83578" y="2123"/>
                  </a:lnTo>
                  <a:lnTo>
                    <a:pt x="76776" y="0"/>
                  </a:lnTo>
                  <a:lnTo>
                    <a:pt x="50434" y="2602"/>
                  </a:lnTo>
                  <a:lnTo>
                    <a:pt x="0" y="13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47882" y="3355379"/>
              <a:ext cx="735130" cy="203254"/>
            </a:xfrm>
            <a:custGeom>
              <a:avLst/>
              <a:gdLst/>
              <a:ahLst/>
              <a:cxnLst/>
              <a:rect l="0" t="0" r="0" b="0"/>
              <a:pathLst>
                <a:path w="735130" h="203254">
                  <a:moveTo>
                    <a:pt x="5589" y="203253"/>
                  </a:moveTo>
                  <a:lnTo>
                    <a:pt x="0" y="186485"/>
                  </a:lnTo>
                  <a:lnTo>
                    <a:pt x="1863" y="180376"/>
                  </a:lnTo>
                  <a:lnTo>
                    <a:pt x="6615" y="175133"/>
                  </a:lnTo>
                  <a:lnTo>
                    <a:pt x="39457" y="158314"/>
                  </a:lnTo>
                  <a:lnTo>
                    <a:pt x="82079" y="144896"/>
                  </a:lnTo>
                  <a:lnTo>
                    <a:pt x="138158" y="137913"/>
                  </a:lnTo>
                  <a:lnTo>
                    <a:pt x="189313" y="125615"/>
                  </a:lnTo>
                  <a:lnTo>
                    <a:pt x="244478" y="113091"/>
                  </a:lnTo>
                  <a:lnTo>
                    <a:pt x="300435" y="106284"/>
                  </a:lnTo>
                  <a:lnTo>
                    <a:pt x="356549" y="94022"/>
                  </a:lnTo>
                  <a:lnTo>
                    <a:pt x="412693" y="88740"/>
                  </a:lnTo>
                  <a:lnTo>
                    <a:pt x="468843" y="84576"/>
                  </a:lnTo>
                  <a:lnTo>
                    <a:pt x="524995" y="72836"/>
                  </a:lnTo>
                  <a:lnTo>
                    <a:pt x="588383" y="67657"/>
                  </a:lnTo>
                  <a:lnTo>
                    <a:pt x="647177" y="66634"/>
                  </a:lnTo>
                  <a:lnTo>
                    <a:pt x="709526" y="60350"/>
                  </a:lnTo>
                  <a:lnTo>
                    <a:pt x="731401" y="62921"/>
                  </a:lnTo>
                  <a:lnTo>
                    <a:pt x="735129" y="61735"/>
                  </a:lnTo>
                  <a:lnTo>
                    <a:pt x="734104" y="58605"/>
                  </a:lnTo>
                  <a:lnTo>
                    <a:pt x="729912" y="54178"/>
                  </a:lnTo>
                  <a:lnTo>
                    <a:pt x="666973" y="20650"/>
                  </a:lnTo>
                  <a:lnTo>
                    <a:pt x="607079" y="149"/>
                  </a:lnTo>
                  <a:lnTo>
                    <a:pt x="601945" y="0"/>
                  </a:lnTo>
                  <a:lnTo>
                    <a:pt x="600862" y="2240"/>
                  </a:lnTo>
                  <a:lnTo>
                    <a:pt x="605897" y="10969"/>
                  </a:lnTo>
                  <a:lnTo>
                    <a:pt x="615934" y="22647"/>
                  </a:lnTo>
                  <a:lnTo>
                    <a:pt x="669782" y="53974"/>
                  </a:lnTo>
                  <a:lnTo>
                    <a:pt x="726545" y="85536"/>
                  </a:lnTo>
                  <a:lnTo>
                    <a:pt x="730722" y="93189"/>
                  </a:lnTo>
                  <a:lnTo>
                    <a:pt x="732242" y="111052"/>
                  </a:lnTo>
                  <a:lnTo>
                    <a:pt x="725899" y="127569"/>
                  </a:lnTo>
                  <a:lnTo>
                    <a:pt x="714112" y="142710"/>
                  </a:lnTo>
                  <a:lnTo>
                    <a:pt x="687744" y="163217"/>
                  </a:lnTo>
                  <a:lnTo>
                    <a:pt x="637299" y="1927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381220" y="3348062"/>
            <a:ext cx="1563467" cy="726467"/>
            <a:chOff x="5381220" y="3348062"/>
            <a:chExt cx="1563467" cy="726467"/>
          </a:xfrm>
        </p:grpSpPr>
        <p:sp>
          <p:nvSpPr>
            <p:cNvPr id="56" name="Freeform 55"/>
            <p:cNvSpPr/>
            <p:nvPr/>
          </p:nvSpPr>
          <p:spPr>
            <a:xfrm>
              <a:off x="5381220" y="3348062"/>
              <a:ext cx="167299" cy="558011"/>
            </a:xfrm>
            <a:custGeom>
              <a:avLst/>
              <a:gdLst/>
              <a:ahLst/>
              <a:cxnLst/>
              <a:rect l="0" t="0" r="0" b="0"/>
              <a:pathLst>
                <a:path w="167299" h="558011">
                  <a:moveTo>
                    <a:pt x="167298" y="0"/>
                  </a:moveTo>
                  <a:lnTo>
                    <a:pt x="128924" y="29308"/>
                  </a:lnTo>
                  <a:lnTo>
                    <a:pt x="86600" y="84952"/>
                  </a:lnTo>
                  <a:lnTo>
                    <a:pt x="46273" y="148419"/>
                  </a:lnTo>
                  <a:lnTo>
                    <a:pt x="22379" y="203752"/>
                  </a:lnTo>
                  <a:lnTo>
                    <a:pt x="4704" y="259742"/>
                  </a:lnTo>
                  <a:lnTo>
                    <a:pt x="0" y="315862"/>
                  </a:lnTo>
                  <a:lnTo>
                    <a:pt x="1696" y="343934"/>
                  </a:lnTo>
                  <a:lnTo>
                    <a:pt x="18730" y="400084"/>
                  </a:lnTo>
                  <a:lnTo>
                    <a:pt x="39295" y="456235"/>
                  </a:lnTo>
                  <a:lnTo>
                    <a:pt x="72785" y="511852"/>
                  </a:lnTo>
                  <a:lnTo>
                    <a:pt x="106255" y="543173"/>
                  </a:lnTo>
                  <a:lnTo>
                    <a:pt x="129249" y="551416"/>
                  </a:lnTo>
                  <a:lnTo>
                    <a:pt x="167298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92903" y="3653388"/>
              <a:ext cx="145129" cy="190634"/>
            </a:xfrm>
            <a:custGeom>
              <a:avLst/>
              <a:gdLst/>
              <a:ahLst/>
              <a:cxnLst/>
              <a:rect l="0" t="0" r="0" b="0"/>
              <a:pathLst>
                <a:path w="145129" h="190634">
                  <a:moveTo>
                    <a:pt x="39843" y="84228"/>
                  </a:moveTo>
                  <a:lnTo>
                    <a:pt x="42963" y="126920"/>
                  </a:lnTo>
                  <a:lnTo>
                    <a:pt x="48908" y="179748"/>
                  </a:lnTo>
                  <a:lnTo>
                    <a:pt x="45886" y="187683"/>
                  </a:lnTo>
                  <a:lnTo>
                    <a:pt x="40362" y="190633"/>
                  </a:lnTo>
                  <a:lnTo>
                    <a:pt x="33170" y="190260"/>
                  </a:lnTo>
                  <a:lnTo>
                    <a:pt x="27205" y="186502"/>
                  </a:lnTo>
                  <a:lnTo>
                    <a:pt x="17459" y="172967"/>
                  </a:lnTo>
                  <a:lnTo>
                    <a:pt x="5394" y="145616"/>
                  </a:lnTo>
                  <a:lnTo>
                    <a:pt x="0" y="109696"/>
                  </a:lnTo>
                  <a:lnTo>
                    <a:pt x="3991" y="69417"/>
                  </a:lnTo>
                  <a:lnTo>
                    <a:pt x="18171" y="33436"/>
                  </a:lnTo>
                  <a:lnTo>
                    <a:pt x="33721" y="17590"/>
                  </a:lnTo>
                  <a:lnTo>
                    <a:pt x="42780" y="11727"/>
                  </a:lnTo>
                  <a:lnTo>
                    <a:pt x="77888" y="3475"/>
                  </a:lnTo>
                  <a:lnTo>
                    <a:pt x="133038" y="458"/>
                  </a:lnTo>
                  <a:lnTo>
                    <a:pt x="1451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51329" y="3748463"/>
              <a:ext cx="176216" cy="164450"/>
            </a:xfrm>
            <a:custGeom>
              <a:avLst/>
              <a:gdLst/>
              <a:ahLst/>
              <a:cxnLst/>
              <a:rect l="0" t="0" r="0" b="0"/>
              <a:pathLst>
                <a:path w="176216" h="164450">
                  <a:moveTo>
                    <a:pt x="134101" y="41796"/>
                  </a:moveTo>
                  <a:lnTo>
                    <a:pt x="104792" y="6898"/>
                  </a:lnTo>
                  <a:lnTo>
                    <a:pt x="95844" y="2153"/>
                  </a:lnTo>
                  <a:lnTo>
                    <a:pt x="73424" y="0"/>
                  </a:lnTo>
                  <a:lnTo>
                    <a:pt x="54101" y="6062"/>
                  </a:lnTo>
                  <a:lnTo>
                    <a:pt x="22632" y="29018"/>
                  </a:lnTo>
                  <a:lnTo>
                    <a:pt x="6577" y="54777"/>
                  </a:lnTo>
                  <a:lnTo>
                    <a:pt x="0" y="90226"/>
                  </a:lnTo>
                  <a:lnTo>
                    <a:pt x="3640" y="130365"/>
                  </a:lnTo>
                  <a:lnTo>
                    <a:pt x="9692" y="141786"/>
                  </a:lnTo>
                  <a:lnTo>
                    <a:pt x="28895" y="160715"/>
                  </a:lnTo>
                  <a:lnTo>
                    <a:pt x="38228" y="164359"/>
                  </a:lnTo>
                  <a:lnTo>
                    <a:pt x="46789" y="164449"/>
                  </a:lnTo>
                  <a:lnTo>
                    <a:pt x="62540" y="158309"/>
                  </a:lnTo>
                  <a:lnTo>
                    <a:pt x="84562" y="140529"/>
                  </a:lnTo>
                  <a:lnTo>
                    <a:pt x="98825" y="123112"/>
                  </a:lnTo>
                  <a:lnTo>
                    <a:pt x="106724" y="100553"/>
                  </a:lnTo>
                  <a:lnTo>
                    <a:pt x="113381" y="43554"/>
                  </a:lnTo>
                  <a:lnTo>
                    <a:pt x="115608" y="45308"/>
                  </a:lnTo>
                  <a:lnTo>
                    <a:pt x="137760" y="105788"/>
                  </a:lnTo>
                  <a:lnTo>
                    <a:pt x="158914" y="137668"/>
                  </a:lnTo>
                  <a:lnTo>
                    <a:pt x="176215" y="1576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48601" y="3790259"/>
              <a:ext cx="52643" cy="42115"/>
            </a:xfrm>
            <a:custGeom>
              <a:avLst/>
              <a:gdLst/>
              <a:ahLst/>
              <a:cxnLst/>
              <a:rect l="0" t="0" r="0" b="0"/>
              <a:pathLst>
                <a:path w="52643" h="42115">
                  <a:moveTo>
                    <a:pt x="0" y="0"/>
                  </a:moveTo>
                  <a:lnTo>
                    <a:pt x="52642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06487" y="3748145"/>
              <a:ext cx="168457" cy="326384"/>
            </a:xfrm>
            <a:custGeom>
              <a:avLst/>
              <a:gdLst/>
              <a:ahLst/>
              <a:cxnLst/>
              <a:rect l="0" t="0" r="0" b="0"/>
              <a:pathLst>
                <a:path w="168457" h="326384">
                  <a:moveTo>
                    <a:pt x="168456" y="0"/>
                  </a:moveTo>
                  <a:lnTo>
                    <a:pt x="142092" y="62280"/>
                  </a:lnTo>
                  <a:lnTo>
                    <a:pt x="115458" y="116330"/>
                  </a:lnTo>
                  <a:lnTo>
                    <a:pt x="87667" y="172068"/>
                  </a:lnTo>
                  <a:lnTo>
                    <a:pt x="59648" y="228137"/>
                  </a:lnTo>
                  <a:lnTo>
                    <a:pt x="24564" y="28713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28634" y="3625905"/>
              <a:ext cx="220306" cy="308644"/>
            </a:xfrm>
            <a:custGeom>
              <a:avLst/>
              <a:gdLst/>
              <a:ahLst/>
              <a:cxnLst/>
              <a:rect l="0" t="0" r="0" b="0"/>
              <a:pathLst>
                <a:path w="220306" h="308644">
                  <a:moveTo>
                    <a:pt x="41107" y="132768"/>
                  </a:moveTo>
                  <a:lnTo>
                    <a:pt x="37987" y="175460"/>
                  </a:lnTo>
                  <a:lnTo>
                    <a:pt x="30384" y="234836"/>
                  </a:lnTo>
                  <a:lnTo>
                    <a:pt x="25423" y="257680"/>
                  </a:lnTo>
                  <a:lnTo>
                    <a:pt x="21292" y="261667"/>
                  </a:lnTo>
                  <a:lnTo>
                    <a:pt x="16198" y="260814"/>
                  </a:lnTo>
                  <a:lnTo>
                    <a:pt x="10463" y="256737"/>
                  </a:lnTo>
                  <a:lnTo>
                    <a:pt x="4091" y="239728"/>
                  </a:lnTo>
                  <a:lnTo>
                    <a:pt x="0" y="185091"/>
                  </a:lnTo>
                  <a:lnTo>
                    <a:pt x="362" y="126379"/>
                  </a:lnTo>
                  <a:lnTo>
                    <a:pt x="10485" y="72841"/>
                  </a:lnTo>
                  <a:lnTo>
                    <a:pt x="18138" y="51151"/>
                  </a:lnTo>
                  <a:lnTo>
                    <a:pt x="36771" y="25787"/>
                  </a:lnTo>
                  <a:lnTo>
                    <a:pt x="54388" y="10742"/>
                  </a:lnTo>
                  <a:lnTo>
                    <a:pt x="77035" y="2495"/>
                  </a:lnTo>
                  <a:lnTo>
                    <a:pt x="101528" y="0"/>
                  </a:lnTo>
                  <a:lnTo>
                    <a:pt x="124113" y="2790"/>
                  </a:lnTo>
                  <a:lnTo>
                    <a:pt x="142729" y="14168"/>
                  </a:lnTo>
                  <a:lnTo>
                    <a:pt x="157632" y="30924"/>
                  </a:lnTo>
                  <a:lnTo>
                    <a:pt x="168155" y="50069"/>
                  </a:lnTo>
                  <a:lnTo>
                    <a:pt x="170492" y="70277"/>
                  </a:lnTo>
                  <a:lnTo>
                    <a:pt x="166462" y="89786"/>
                  </a:lnTo>
                  <a:lnTo>
                    <a:pt x="144810" y="121375"/>
                  </a:lnTo>
                  <a:lnTo>
                    <a:pt x="130481" y="134723"/>
                  </a:lnTo>
                  <a:lnTo>
                    <a:pt x="112414" y="144555"/>
                  </a:lnTo>
                  <a:lnTo>
                    <a:pt x="92686" y="146586"/>
                  </a:lnTo>
                  <a:lnTo>
                    <a:pt x="82512" y="145489"/>
                  </a:lnTo>
                  <a:lnTo>
                    <a:pt x="80408" y="144759"/>
                  </a:lnTo>
                  <a:lnTo>
                    <a:pt x="90549" y="143947"/>
                  </a:lnTo>
                  <a:lnTo>
                    <a:pt x="122567" y="149078"/>
                  </a:lnTo>
                  <a:lnTo>
                    <a:pt x="156100" y="163597"/>
                  </a:lnTo>
                  <a:lnTo>
                    <a:pt x="188262" y="188306"/>
                  </a:lnTo>
                  <a:lnTo>
                    <a:pt x="214430" y="223443"/>
                  </a:lnTo>
                  <a:lnTo>
                    <a:pt x="220305" y="246768"/>
                  </a:lnTo>
                  <a:lnTo>
                    <a:pt x="220233" y="257901"/>
                  </a:lnTo>
                  <a:lnTo>
                    <a:pt x="213915" y="276510"/>
                  </a:lnTo>
                  <a:lnTo>
                    <a:pt x="208955" y="284748"/>
                  </a:lnTo>
                  <a:lnTo>
                    <a:pt x="194084" y="297021"/>
                  </a:lnTo>
                  <a:lnTo>
                    <a:pt x="174607" y="305205"/>
                  </a:lnTo>
                  <a:lnTo>
                    <a:pt x="136165" y="308643"/>
                  </a:lnTo>
                  <a:lnTo>
                    <a:pt x="90589" y="301602"/>
                  </a:lnTo>
                  <a:lnTo>
                    <a:pt x="45682" y="281975"/>
                  </a:lnTo>
                  <a:lnTo>
                    <a:pt x="20050" y="2696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01368" y="3612767"/>
              <a:ext cx="221099" cy="345949"/>
            </a:xfrm>
            <a:custGeom>
              <a:avLst/>
              <a:gdLst/>
              <a:ahLst/>
              <a:cxnLst/>
              <a:rect l="0" t="0" r="0" b="0"/>
              <a:pathLst>
                <a:path w="221099" h="345949">
                  <a:moveTo>
                    <a:pt x="0" y="345948"/>
                  </a:moveTo>
                  <a:lnTo>
                    <a:pt x="3119" y="303256"/>
                  </a:lnTo>
                  <a:lnTo>
                    <a:pt x="17958" y="242710"/>
                  </a:lnTo>
                  <a:lnTo>
                    <a:pt x="31666" y="184612"/>
                  </a:lnTo>
                  <a:lnTo>
                    <a:pt x="40050" y="122746"/>
                  </a:lnTo>
                  <a:lnTo>
                    <a:pt x="50112" y="66635"/>
                  </a:lnTo>
                  <a:lnTo>
                    <a:pt x="66483" y="20543"/>
                  </a:lnTo>
                  <a:lnTo>
                    <a:pt x="72398" y="9689"/>
                  </a:lnTo>
                  <a:lnTo>
                    <a:pt x="79850" y="3622"/>
                  </a:lnTo>
                  <a:lnTo>
                    <a:pt x="88329" y="747"/>
                  </a:lnTo>
                  <a:lnTo>
                    <a:pt x="97490" y="0"/>
                  </a:lnTo>
                  <a:lnTo>
                    <a:pt x="105938" y="3012"/>
                  </a:lnTo>
                  <a:lnTo>
                    <a:pt x="121562" y="15717"/>
                  </a:lnTo>
                  <a:lnTo>
                    <a:pt x="143421" y="54809"/>
                  </a:lnTo>
                  <a:lnTo>
                    <a:pt x="165937" y="113310"/>
                  </a:lnTo>
                  <a:lnTo>
                    <a:pt x="181996" y="175862"/>
                  </a:lnTo>
                  <a:lnTo>
                    <a:pt x="196433" y="237308"/>
                  </a:lnTo>
                  <a:lnTo>
                    <a:pt x="210551" y="295199"/>
                  </a:lnTo>
                  <a:lnTo>
                    <a:pt x="221098" y="3248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64538" y="3792454"/>
              <a:ext cx="105286" cy="8334"/>
            </a:xfrm>
            <a:custGeom>
              <a:avLst/>
              <a:gdLst/>
              <a:ahLst/>
              <a:cxnLst/>
              <a:rect l="0" t="0" r="0" b="0"/>
              <a:pathLst>
                <a:path w="105286" h="8334">
                  <a:moveTo>
                    <a:pt x="105285" y="8333"/>
                  </a:moveTo>
                  <a:lnTo>
                    <a:pt x="67807" y="0"/>
                  </a:lnTo>
                  <a:lnTo>
                    <a:pt x="32960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80352" y="3484932"/>
              <a:ext cx="164335" cy="568540"/>
            </a:xfrm>
            <a:custGeom>
              <a:avLst/>
              <a:gdLst/>
              <a:ahLst/>
              <a:cxnLst/>
              <a:rect l="0" t="0" r="0" b="0"/>
              <a:pathLst>
                <a:path w="164335" h="568540">
                  <a:moveTo>
                    <a:pt x="0" y="0"/>
                  </a:moveTo>
                  <a:lnTo>
                    <a:pt x="44322" y="62281"/>
                  </a:lnTo>
                  <a:lnTo>
                    <a:pt x="84664" y="116331"/>
                  </a:lnTo>
                  <a:lnTo>
                    <a:pt x="120839" y="177657"/>
                  </a:lnTo>
                  <a:lnTo>
                    <a:pt x="154545" y="235381"/>
                  </a:lnTo>
                  <a:lnTo>
                    <a:pt x="164334" y="277973"/>
                  </a:lnTo>
                  <a:lnTo>
                    <a:pt x="164115" y="324518"/>
                  </a:lnTo>
                  <a:lnTo>
                    <a:pt x="153561" y="387756"/>
                  </a:lnTo>
                  <a:lnTo>
                    <a:pt x="132975" y="446998"/>
                  </a:lnTo>
                  <a:lnTo>
                    <a:pt x="101537" y="510203"/>
                  </a:lnTo>
                  <a:lnTo>
                    <a:pt x="73700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6" name="Straight Connector 65"/>
          <p:cNvCxnSpPr/>
          <p:nvPr/>
        </p:nvCxnSpPr>
        <p:spPr>
          <a:xfrm flipH="1">
            <a:off x="915924" y="5243195"/>
            <a:ext cx="215836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889333" y="5426586"/>
            <a:ext cx="174046" cy="343031"/>
            <a:chOff x="889333" y="5426586"/>
            <a:chExt cx="174046" cy="343031"/>
          </a:xfrm>
        </p:grpSpPr>
        <p:sp>
          <p:nvSpPr>
            <p:cNvPr id="67" name="Freeform 66"/>
            <p:cNvSpPr/>
            <p:nvPr/>
          </p:nvSpPr>
          <p:spPr>
            <a:xfrm>
              <a:off x="889333" y="5426586"/>
              <a:ext cx="174046" cy="343031"/>
            </a:xfrm>
            <a:custGeom>
              <a:avLst/>
              <a:gdLst/>
              <a:ahLst/>
              <a:cxnLst/>
              <a:rect l="0" t="0" r="0" b="0"/>
              <a:pathLst>
                <a:path w="174046" h="343031">
                  <a:moveTo>
                    <a:pt x="5589" y="343030"/>
                  </a:moveTo>
                  <a:lnTo>
                    <a:pt x="0" y="326263"/>
                  </a:lnTo>
                  <a:lnTo>
                    <a:pt x="4044" y="264466"/>
                  </a:lnTo>
                  <a:lnTo>
                    <a:pt x="5131" y="215247"/>
                  </a:lnTo>
                  <a:lnTo>
                    <a:pt x="11088" y="157392"/>
                  </a:lnTo>
                  <a:lnTo>
                    <a:pt x="22359" y="102593"/>
                  </a:lnTo>
                  <a:lnTo>
                    <a:pt x="28919" y="42896"/>
                  </a:lnTo>
                  <a:lnTo>
                    <a:pt x="35845" y="20124"/>
                  </a:lnTo>
                  <a:lnTo>
                    <a:pt x="46722" y="2205"/>
                  </a:lnTo>
                  <a:lnTo>
                    <a:pt x="52898" y="0"/>
                  </a:lnTo>
                  <a:lnTo>
                    <a:pt x="59355" y="2039"/>
                  </a:lnTo>
                  <a:lnTo>
                    <a:pt x="65999" y="6909"/>
                  </a:lnTo>
                  <a:lnTo>
                    <a:pt x="76502" y="21677"/>
                  </a:lnTo>
                  <a:lnTo>
                    <a:pt x="108434" y="80260"/>
                  </a:lnTo>
                  <a:lnTo>
                    <a:pt x="128100" y="139754"/>
                  </a:lnTo>
                  <a:lnTo>
                    <a:pt x="145926" y="195205"/>
                  </a:lnTo>
                  <a:lnTo>
                    <a:pt x="163511" y="248218"/>
                  </a:lnTo>
                  <a:lnTo>
                    <a:pt x="174045" y="279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15979" y="5622217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3023751" y="5417733"/>
            <a:ext cx="235870" cy="264112"/>
          </a:xfrm>
          <a:custGeom>
            <a:avLst/>
            <a:gdLst/>
            <a:ahLst/>
            <a:cxnLst/>
            <a:rect l="0" t="0" r="0" b="0"/>
            <a:pathLst>
              <a:path w="235870" h="264112">
                <a:moveTo>
                  <a:pt x="8456" y="46557"/>
                </a:moveTo>
                <a:lnTo>
                  <a:pt x="11575" y="89249"/>
                </a:lnTo>
                <a:lnTo>
                  <a:pt x="27584" y="142559"/>
                </a:lnTo>
                <a:lnTo>
                  <a:pt x="45336" y="194895"/>
                </a:lnTo>
                <a:lnTo>
                  <a:pt x="47074" y="214260"/>
                </a:lnTo>
                <a:lnTo>
                  <a:pt x="45900" y="214511"/>
                </a:lnTo>
                <a:lnTo>
                  <a:pt x="41475" y="204261"/>
                </a:lnTo>
                <a:lnTo>
                  <a:pt x="22312" y="141448"/>
                </a:lnTo>
                <a:lnTo>
                  <a:pt x="4922" y="88689"/>
                </a:lnTo>
                <a:lnTo>
                  <a:pt x="0" y="51501"/>
                </a:lnTo>
                <a:lnTo>
                  <a:pt x="4131" y="16436"/>
                </a:lnTo>
                <a:lnTo>
                  <a:pt x="10252" y="8929"/>
                </a:lnTo>
                <a:lnTo>
                  <a:pt x="29531" y="588"/>
                </a:lnTo>
                <a:lnTo>
                  <a:pt x="50578" y="0"/>
                </a:lnTo>
                <a:lnTo>
                  <a:pt x="70461" y="4808"/>
                </a:lnTo>
                <a:lnTo>
                  <a:pt x="102289" y="26959"/>
                </a:lnTo>
                <a:lnTo>
                  <a:pt x="131106" y="53864"/>
                </a:lnTo>
                <a:lnTo>
                  <a:pt x="134676" y="61957"/>
                </a:lnTo>
                <a:lnTo>
                  <a:pt x="135524" y="80308"/>
                </a:lnTo>
                <a:lnTo>
                  <a:pt x="131772" y="88944"/>
                </a:lnTo>
                <a:lnTo>
                  <a:pt x="118245" y="104780"/>
                </a:lnTo>
                <a:lnTo>
                  <a:pt x="90899" y="121260"/>
                </a:lnTo>
                <a:lnTo>
                  <a:pt x="70833" y="123432"/>
                </a:lnTo>
                <a:lnTo>
                  <a:pt x="60570" y="122373"/>
                </a:lnTo>
                <a:lnTo>
                  <a:pt x="57236" y="120498"/>
                </a:lnTo>
                <a:lnTo>
                  <a:pt x="58524" y="118078"/>
                </a:lnTo>
                <a:lnTo>
                  <a:pt x="62891" y="115295"/>
                </a:lnTo>
                <a:lnTo>
                  <a:pt x="80223" y="115321"/>
                </a:lnTo>
                <a:lnTo>
                  <a:pt x="123888" y="124870"/>
                </a:lnTo>
                <a:lnTo>
                  <a:pt x="165138" y="146428"/>
                </a:lnTo>
                <a:lnTo>
                  <a:pt x="225859" y="201037"/>
                </a:lnTo>
                <a:lnTo>
                  <a:pt x="233761" y="221280"/>
                </a:lnTo>
                <a:lnTo>
                  <a:pt x="235869" y="233229"/>
                </a:lnTo>
                <a:lnTo>
                  <a:pt x="233764" y="242364"/>
                </a:lnTo>
                <a:lnTo>
                  <a:pt x="228852" y="249625"/>
                </a:lnTo>
                <a:lnTo>
                  <a:pt x="222067" y="255635"/>
                </a:lnTo>
                <a:lnTo>
                  <a:pt x="202050" y="262313"/>
                </a:lnTo>
                <a:lnTo>
                  <a:pt x="178726" y="264111"/>
                </a:lnTo>
                <a:lnTo>
                  <a:pt x="116240" y="250658"/>
                </a:lnTo>
                <a:lnTo>
                  <a:pt x="92684" y="2465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4190342" y="5001036"/>
            <a:ext cx="4491990" cy="547483"/>
            <a:chOff x="4190342" y="5001036"/>
            <a:chExt cx="4491990" cy="547483"/>
          </a:xfrm>
        </p:grpSpPr>
        <p:sp>
          <p:nvSpPr>
            <p:cNvPr id="71" name="Freeform 70"/>
            <p:cNvSpPr/>
            <p:nvPr/>
          </p:nvSpPr>
          <p:spPr>
            <a:xfrm>
              <a:off x="4190342" y="5130346"/>
              <a:ext cx="273741" cy="386588"/>
            </a:xfrm>
            <a:custGeom>
              <a:avLst/>
              <a:gdLst/>
              <a:ahLst/>
              <a:cxnLst/>
              <a:rect l="0" t="0" r="0" b="0"/>
              <a:pathLst>
                <a:path w="273741" h="386588">
                  <a:moveTo>
                    <a:pt x="0" y="376058"/>
                  </a:moveTo>
                  <a:lnTo>
                    <a:pt x="16788" y="312608"/>
                  </a:lnTo>
                  <a:lnTo>
                    <a:pt x="23333" y="251394"/>
                  </a:lnTo>
                  <a:lnTo>
                    <a:pt x="29955" y="193896"/>
                  </a:lnTo>
                  <a:lnTo>
                    <a:pt x="32433" y="137477"/>
                  </a:lnTo>
                  <a:lnTo>
                    <a:pt x="39855" y="81273"/>
                  </a:lnTo>
                  <a:lnTo>
                    <a:pt x="47257" y="30700"/>
                  </a:lnTo>
                  <a:lnTo>
                    <a:pt x="62225" y="3238"/>
                  </a:lnTo>
                  <a:lnTo>
                    <a:pt x="69559" y="0"/>
                  </a:lnTo>
                  <a:lnTo>
                    <a:pt x="77958" y="180"/>
                  </a:lnTo>
                  <a:lnTo>
                    <a:pt x="95479" y="6620"/>
                  </a:lnTo>
                  <a:lnTo>
                    <a:pt x="118497" y="24569"/>
                  </a:lnTo>
                  <a:lnTo>
                    <a:pt x="154309" y="77174"/>
                  </a:lnTo>
                  <a:lnTo>
                    <a:pt x="182472" y="130972"/>
                  </a:lnTo>
                  <a:lnTo>
                    <a:pt x="207446" y="183540"/>
                  </a:lnTo>
                  <a:lnTo>
                    <a:pt x="228876" y="246027"/>
                  </a:lnTo>
                  <a:lnTo>
                    <a:pt x="254675" y="301873"/>
                  </a:lnTo>
                  <a:lnTo>
                    <a:pt x="270421" y="354937"/>
                  </a:lnTo>
                  <a:lnTo>
                    <a:pt x="273740" y="386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53513" y="5363944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4" y="0"/>
                  </a:lnTo>
                  <a:lnTo>
                    <a:pt x="50896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16725" y="5178515"/>
              <a:ext cx="225784" cy="319210"/>
            </a:xfrm>
            <a:custGeom>
              <a:avLst/>
              <a:gdLst/>
              <a:ahLst/>
              <a:cxnLst/>
              <a:rect l="0" t="0" r="0" b="0"/>
              <a:pathLst>
                <a:path w="225784" h="319210">
                  <a:moveTo>
                    <a:pt x="0" y="85733"/>
                  </a:moveTo>
                  <a:lnTo>
                    <a:pt x="3120" y="139878"/>
                  </a:lnTo>
                  <a:lnTo>
                    <a:pt x="14654" y="200414"/>
                  </a:lnTo>
                  <a:lnTo>
                    <a:pt x="28198" y="259122"/>
                  </a:lnTo>
                  <a:lnTo>
                    <a:pt x="45640" y="316624"/>
                  </a:lnTo>
                  <a:lnTo>
                    <a:pt x="45634" y="319209"/>
                  </a:lnTo>
                  <a:lnTo>
                    <a:pt x="39389" y="309603"/>
                  </a:lnTo>
                  <a:lnTo>
                    <a:pt x="17616" y="253508"/>
                  </a:lnTo>
                  <a:lnTo>
                    <a:pt x="10759" y="203535"/>
                  </a:lnTo>
                  <a:lnTo>
                    <a:pt x="2472" y="148604"/>
                  </a:lnTo>
                  <a:lnTo>
                    <a:pt x="488" y="87104"/>
                  </a:lnTo>
                  <a:lnTo>
                    <a:pt x="5734" y="47145"/>
                  </a:lnTo>
                  <a:lnTo>
                    <a:pt x="14637" y="27249"/>
                  </a:lnTo>
                  <a:lnTo>
                    <a:pt x="20286" y="18668"/>
                  </a:lnTo>
                  <a:lnTo>
                    <a:pt x="35922" y="6014"/>
                  </a:lnTo>
                  <a:lnTo>
                    <a:pt x="45005" y="1002"/>
                  </a:lnTo>
                  <a:lnTo>
                    <a:pt x="54570" y="0"/>
                  </a:lnTo>
                  <a:lnTo>
                    <a:pt x="74556" y="5125"/>
                  </a:lnTo>
                  <a:lnTo>
                    <a:pt x="99950" y="21166"/>
                  </a:lnTo>
                  <a:lnTo>
                    <a:pt x="111883" y="40269"/>
                  </a:lnTo>
                  <a:lnTo>
                    <a:pt x="118746" y="63187"/>
                  </a:lnTo>
                  <a:lnTo>
                    <a:pt x="117897" y="85072"/>
                  </a:lnTo>
                  <a:lnTo>
                    <a:pt x="110500" y="103377"/>
                  </a:lnTo>
                  <a:lnTo>
                    <a:pt x="86688" y="134192"/>
                  </a:lnTo>
                  <a:lnTo>
                    <a:pt x="60780" y="150134"/>
                  </a:lnTo>
                  <a:lnTo>
                    <a:pt x="56898" y="150894"/>
                  </a:lnTo>
                  <a:lnTo>
                    <a:pt x="56650" y="149061"/>
                  </a:lnTo>
                  <a:lnTo>
                    <a:pt x="58823" y="145499"/>
                  </a:lnTo>
                  <a:lnTo>
                    <a:pt x="73717" y="141542"/>
                  </a:lnTo>
                  <a:lnTo>
                    <a:pt x="133580" y="139963"/>
                  </a:lnTo>
                  <a:lnTo>
                    <a:pt x="156465" y="144150"/>
                  </a:lnTo>
                  <a:lnTo>
                    <a:pt x="211905" y="177795"/>
                  </a:lnTo>
                  <a:lnTo>
                    <a:pt x="218479" y="186882"/>
                  </a:lnTo>
                  <a:lnTo>
                    <a:pt x="225783" y="209457"/>
                  </a:lnTo>
                  <a:lnTo>
                    <a:pt x="222791" y="231969"/>
                  </a:lnTo>
                  <a:lnTo>
                    <a:pt x="218717" y="242885"/>
                  </a:lnTo>
                  <a:lnTo>
                    <a:pt x="201713" y="261253"/>
                  </a:lnTo>
                  <a:lnTo>
                    <a:pt x="165832" y="281629"/>
                  </a:lnTo>
                  <a:lnTo>
                    <a:pt x="140384" y="288612"/>
                  </a:lnTo>
                  <a:lnTo>
                    <a:pt x="106326" y="285966"/>
                  </a:lnTo>
                  <a:lnTo>
                    <a:pt x="66496" y="274591"/>
                  </a:lnTo>
                  <a:lnTo>
                    <a:pt x="42114" y="264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42984" y="5032621"/>
              <a:ext cx="505369" cy="9066"/>
            </a:xfrm>
            <a:custGeom>
              <a:avLst/>
              <a:gdLst/>
              <a:ahLst/>
              <a:cxnLst/>
              <a:rect l="0" t="0" r="0" b="0"/>
              <a:pathLst>
                <a:path w="505369" h="9066">
                  <a:moveTo>
                    <a:pt x="505368" y="0"/>
                  </a:moveTo>
                  <a:lnTo>
                    <a:pt x="456437" y="0"/>
                  </a:lnTo>
                  <a:lnTo>
                    <a:pt x="408592" y="3120"/>
                  </a:lnTo>
                  <a:lnTo>
                    <a:pt x="345612" y="9065"/>
                  </a:lnTo>
                  <a:lnTo>
                    <a:pt x="286941" y="3004"/>
                  </a:lnTo>
                  <a:lnTo>
                    <a:pt x="238528" y="890"/>
                  </a:lnTo>
                  <a:lnTo>
                    <a:pt x="176535" y="176"/>
                  </a:lnTo>
                  <a:lnTo>
                    <a:pt x="113900" y="35"/>
                  </a:lnTo>
                  <a:lnTo>
                    <a:pt x="56467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61975" y="5001036"/>
              <a:ext cx="186544" cy="484312"/>
            </a:xfrm>
            <a:custGeom>
              <a:avLst/>
              <a:gdLst/>
              <a:ahLst/>
              <a:cxnLst/>
              <a:rect l="0" t="0" r="0" b="0"/>
              <a:pathLst>
                <a:path w="186544" h="484312">
                  <a:moveTo>
                    <a:pt x="186543" y="0"/>
                  </a:moveTo>
                  <a:lnTo>
                    <a:pt x="130350" y="35917"/>
                  </a:lnTo>
                  <a:lnTo>
                    <a:pt x="94205" y="66453"/>
                  </a:lnTo>
                  <a:lnTo>
                    <a:pt x="49885" y="129750"/>
                  </a:lnTo>
                  <a:lnTo>
                    <a:pt x="21639" y="188756"/>
                  </a:lnTo>
                  <a:lnTo>
                    <a:pt x="3104" y="248332"/>
                  </a:lnTo>
                  <a:lnTo>
                    <a:pt x="0" y="292209"/>
                  </a:lnTo>
                  <a:lnTo>
                    <a:pt x="8838" y="352605"/>
                  </a:lnTo>
                  <a:lnTo>
                    <a:pt x="27439" y="404612"/>
                  </a:lnTo>
                  <a:lnTo>
                    <a:pt x="76490" y="458602"/>
                  </a:lnTo>
                  <a:lnTo>
                    <a:pt x="104021" y="474873"/>
                  </a:lnTo>
                  <a:lnTo>
                    <a:pt x="154958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90632" y="5348477"/>
              <a:ext cx="1" cy="105285"/>
            </a:xfrm>
            <a:custGeom>
              <a:avLst/>
              <a:gdLst/>
              <a:ahLst/>
              <a:cxnLst/>
              <a:rect l="0" t="0" r="0" b="0"/>
              <a:pathLst>
                <a:path w="1" h="105285">
                  <a:moveTo>
                    <a:pt x="0" y="0"/>
                  </a:moveTo>
                  <a:lnTo>
                    <a:pt x="0" y="58616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69575" y="5253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53803" y="5327441"/>
              <a:ext cx="178985" cy="136850"/>
            </a:xfrm>
            <a:custGeom>
              <a:avLst/>
              <a:gdLst/>
              <a:ahLst/>
              <a:cxnLst/>
              <a:rect l="0" t="0" r="0" b="0"/>
              <a:pathLst>
                <a:path w="178985" h="136850">
                  <a:moveTo>
                    <a:pt x="0" y="21036"/>
                  </a:moveTo>
                  <a:lnTo>
                    <a:pt x="15641" y="47422"/>
                  </a:lnTo>
                  <a:lnTo>
                    <a:pt x="26341" y="83316"/>
                  </a:lnTo>
                  <a:lnTo>
                    <a:pt x="30032" y="114228"/>
                  </a:lnTo>
                  <a:lnTo>
                    <a:pt x="30895" y="106518"/>
                  </a:lnTo>
                  <a:lnTo>
                    <a:pt x="34614" y="45262"/>
                  </a:lnTo>
                  <a:lnTo>
                    <a:pt x="41121" y="23614"/>
                  </a:lnTo>
                  <a:lnTo>
                    <a:pt x="51811" y="6193"/>
                  </a:lnTo>
                  <a:lnTo>
                    <a:pt x="59107" y="1782"/>
                  </a:lnTo>
                  <a:lnTo>
                    <a:pt x="76573" y="0"/>
                  </a:lnTo>
                  <a:lnTo>
                    <a:pt x="106136" y="5574"/>
                  </a:lnTo>
                  <a:lnTo>
                    <a:pt x="131533" y="20224"/>
                  </a:lnTo>
                  <a:lnTo>
                    <a:pt x="143467" y="35882"/>
                  </a:lnTo>
                  <a:lnTo>
                    <a:pt x="168111" y="95114"/>
                  </a:lnTo>
                  <a:lnTo>
                    <a:pt x="178984" y="136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64373" y="5284052"/>
              <a:ext cx="157928" cy="211824"/>
            </a:xfrm>
            <a:custGeom>
              <a:avLst/>
              <a:gdLst/>
              <a:ahLst/>
              <a:cxnLst/>
              <a:rect l="0" t="0" r="0" b="0"/>
              <a:pathLst>
                <a:path w="157928" h="211824">
                  <a:moveTo>
                    <a:pt x="0" y="127595"/>
                  </a:moveTo>
                  <a:lnTo>
                    <a:pt x="43962" y="107352"/>
                  </a:lnTo>
                  <a:lnTo>
                    <a:pt x="83423" y="80270"/>
                  </a:lnTo>
                  <a:lnTo>
                    <a:pt x="99858" y="62108"/>
                  </a:lnTo>
                  <a:lnTo>
                    <a:pt x="104007" y="51182"/>
                  </a:lnTo>
                  <a:lnTo>
                    <a:pt x="105496" y="26563"/>
                  </a:lnTo>
                  <a:lnTo>
                    <a:pt x="101916" y="16957"/>
                  </a:lnTo>
                  <a:lnTo>
                    <a:pt x="88580" y="3164"/>
                  </a:lnTo>
                  <a:lnTo>
                    <a:pt x="80110" y="187"/>
                  </a:lnTo>
                  <a:lnTo>
                    <a:pt x="61341" y="0"/>
                  </a:lnTo>
                  <a:lnTo>
                    <a:pt x="44420" y="10055"/>
                  </a:lnTo>
                  <a:lnTo>
                    <a:pt x="36632" y="17649"/>
                  </a:lnTo>
                  <a:lnTo>
                    <a:pt x="27979" y="38566"/>
                  </a:lnTo>
                  <a:lnTo>
                    <a:pt x="22424" y="90122"/>
                  </a:lnTo>
                  <a:lnTo>
                    <a:pt x="27904" y="114450"/>
                  </a:lnTo>
                  <a:lnTo>
                    <a:pt x="44142" y="144758"/>
                  </a:lnTo>
                  <a:lnTo>
                    <a:pt x="70590" y="175959"/>
                  </a:lnTo>
                  <a:lnTo>
                    <a:pt x="96954" y="191968"/>
                  </a:lnTo>
                  <a:lnTo>
                    <a:pt x="157927" y="211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85347" y="515896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252684"/>
                  </a:moveTo>
                  <a:lnTo>
                    <a:pt x="3119" y="209993"/>
                  </a:lnTo>
                  <a:lnTo>
                    <a:pt x="9065" y="157164"/>
                  </a:lnTo>
                  <a:lnTo>
                    <a:pt x="15684" y="107529"/>
                  </a:lnTo>
                  <a:lnTo>
                    <a:pt x="19996" y="47930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53753" y="5232663"/>
              <a:ext cx="160987" cy="215119"/>
            </a:xfrm>
            <a:custGeom>
              <a:avLst/>
              <a:gdLst/>
              <a:ahLst/>
              <a:cxnLst/>
              <a:rect l="0" t="0" r="0" b="0"/>
              <a:pathLst>
                <a:path w="160987" h="215119">
                  <a:moveTo>
                    <a:pt x="115988" y="0"/>
                  </a:moveTo>
                  <a:lnTo>
                    <a:pt x="52560" y="17958"/>
                  </a:lnTo>
                  <a:lnTo>
                    <a:pt x="31646" y="24749"/>
                  </a:lnTo>
                  <a:lnTo>
                    <a:pt x="13772" y="37906"/>
                  </a:lnTo>
                  <a:lnTo>
                    <a:pt x="5730" y="46327"/>
                  </a:lnTo>
                  <a:lnTo>
                    <a:pt x="1538" y="55451"/>
                  </a:lnTo>
                  <a:lnTo>
                    <a:pt x="0" y="74948"/>
                  </a:lnTo>
                  <a:lnTo>
                    <a:pt x="4737" y="81551"/>
                  </a:lnTo>
                  <a:lnTo>
                    <a:pt x="63592" y="102002"/>
                  </a:lnTo>
                  <a:lnTo>
                    <a:pt x="125368" y="124022"/>
                  </a:lnTo>
                  <a:lnTo>
                    <a:pt x="141994" y="135450"/>
                  </a:lnTo>
                  <a:lnTo>
                    <a:pt x="154062" y="154566"/>
                  </a:lnTo>
                  <a:lnTo>
                    <a:pt x="160986" y="177491"/>
                  </a:lnTo>
                  <a:lnTo>
                    <a:pt x="160164" y="199377"/>
                  </a:lnTo>
                  <a:lnTo>
                    <a:pt x="154797" y="206618"/>
                  </a:lnTo>
                  <a:lnTo>
                    <a:pt x="136356" y="214663"/>
                  </a:lnTo>
                  <a:lnTo>
                    <a:pt x="115682" y="215118"/>
                  </a:lnTo>
                  <a:lnTo>
                    <a:pt x="7387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96083" y="5240051"/>
              <a:ext cx="149748" cy="195675"/>
            </a:xfrm>
            <a:custGeom>
              <a:avLst/>
              <a:gdLst/>
              <a:ahLst/>
              <a:cxnLst/>
              <a:rect l="0" t="0" r="0" b="0"/>
              <a:pathLst>
                <a:path w="149748" h="195675">
                  <a:moveTo>
                    <a:pt x="0" y="118954"/>
                  </a:moveTo>
                  <a:lnTo>
                    <a:pt x="27556" y="111718"/>
                  </a:lnTo>
                  <a:lnTo>
                    <a:pt x="80659" y="105956"/>
                  </a:lnTo>
                  <a:lnTo>
                    <a:pt x="125636" y="93900"/>
                  </a:lnTo>
                  <a:lnTo>
                    <a:pt x="134061" y="88213"/>
                  </a:lnTo>
                  <a:lnTo>
                    <a:pt x="146540" y="72536"/>
                  </a:lnTo>
                  <a:lnTo>
                    <a:pt x="149747" y="53870"/>
                  </a:lnTo>
                  <a:lnTo>
                    <a:pt x="148964" y="43979"/>
                  </a:lnTo>
                  <a:lnTo>
                    <a:pt x="141856" y="26750"/>
                  </a:lnTo>
                  <a:lnTo>
                    <a:pt x="136685" y="18880"/>
                  </a:lnTo>
                  <a:lnTo>
                    <a:pt x="121580" y="7016"/>
                  </a:lnTo>
                  <a:lnTo>
                    <a:pt x="112639" y="2215"/>
                  </a:lnTo>
                  <a:lnTo>
                    <a:pt x="93345" y="0"/>
                  </a:lnTo>
                  <a:lnTo>
                    <a:pt x="74242" y="4084"/>
                  </a:lnTo>
                  <a:lnTo>
                    <a:pt x="57953" y="13699"/>
                  </a:lnTo>
                  <a:lnTo>
                    <a:pt x="35628" y="37854"/>
                  </a:lnTo>
                  <a:lnTo>
                    <a:pt x="19785" y="72827"/>
                  </a:lnTo>
                  <a:lnTo>
                    <a:pt x="13270" y="112826"/>
                  </a:lnTo>
                  <a:lnTo>
                    <a:pt x="16930" y="148723"/>
                  </a:lnTo>
                  <a:lnTo>
                    <a:pt x="25462" y="167670"/>
                  </a:lnTo>
                  <a:lnTo>
                    <a:pt x="31013" y="175998"/>
                  </a:lnTo>
                  <a:lnTo>
                    <a:pt x="46539" y="188370"/>
                  </a:lnTo>
                  <a:lnTo>
                    <a:pt x="55592" y="193308"/>
                  </a:lnTo>
                  <a:lnTo>
                    <a:pt x="75010" y="195674"/>
                  </a:lnTo>
                  <a:lnTo>
                    <a:pt x="115813" y="192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75067" y="5292586"/>
              <a:ext cx="171928" cy="255933"/>
            </a:xfrm>
            <a:custGeom>
              <a:avLst/>
              <a:gdLst/>
              <a:ahLst/>
              <a:cxnLst/>
              <a:rect l="0" t="0" r="0" b="0"/>
              <a:pathLst>
                <a:path w="171928" h="255933">
                  <a:moveTo>
                    <a:pt x="157928" y="119061"/>
                  </a:moveTo>
                  <a:lnTo>
                    <a:pt x="149594" y="81583"/>
                  </a:lnTo>
                  <a:lnTo>
                    <a:pt x="146035" y="59121"/>
                  </a:lnTo>
                  <a:lnTo>
                    <a:pt x="130878" y="33321"/>
                  </a:lnTo>
                  <a:lnTo>
                    <a:pt x="118219" y="18173"/>
                  </a:lnTo>
                  <a:lnTo>
                    <a:pt x="92350" y="2081"/>
                  </a:lnTo>
                  <a:lnTo>
                    <a:pt x="72630" y="0"/>
                  </a:lnTo>
                  <a:lnTo>
                    <a:pt x="62458" y="1083"/>
                  </a:lnTo>
                  <a:lnTo>
                    <a:pt x="44917" y="11644"/>
                  </a:lnTo>
                  <a:lnTo>
                    <a:pt x="30491" y="28036"/>
                  </a:lnTo>
                  <a:lnTo>
                    <a:pt x="20181" y="47021"/>
                  </a:lnTo>
                  <a:lnTo>
                    <a:pt x="17938" y="67156"/>
                  </a:lnTo>
                  <a:lnTo>
                    <a:pt x="26030" y="108678"/>
                  </a:lnTo>
                  <a:lnTo>
                    <a:pt x="31391" y="116819"/>
                  </a:lnTo>
                  <a:lnTo>
                    <a:pt x="46707" y="128983"/>
                  </a:lnTo>
                  <a:lnTo>
                    <a:pt x="65213" y="132050"/>
                  </a:lnTo>
                  <a:lnTo>
                    <a:pt x="75060" y="131230"/>
                  </a:lnTo>
                  <a:lnTo>
                    <a:pt x="92242" y="124080"/>
                  </a:lnTo>
                  <a:lnTo>
                    <a:pt x="122335" y="100425"/>
                  </a:lnTo>
                  <a:lnTo>
                    <a:pt x="128351" y="100788"/>
                  </a:lnTo>
                  <a:lnTo>
                    <a:pt x="133531" y="105710"/>
                  </a:lnTo>
                  <a:lnTo>
                    <a:pt x="157635" y="161852"/>
                  </a:lnTo>
                  <a:lnTo>
                    <a:pt x="171908" y="209012"/>
                  </a:lnTo>
                  <a:lnTo>
                    <a:pt x="171927" y="219973"/>
                  </a:lnTo>
                  <a:lnTo>
                    <a:pt x="165710" y="238390"/>
                  </a:lnTo>
                  <a:lnTo>
                    <a:pt x="157267" y="243067"/>
                  </a:lnTo>
                  <a:lnTo>
                    <a:pt x="101689" y="245289"/>
                  </a:lnTo>
                  <a:lnTo>
                    <a:pt x="39974" y="245381"/>
                  </a:lnTo>
                  <a:lnTo>
                    <a:pt x="20496" y="248512"/>
                  </a:lnTo>
                  <a:lnTo>
                    <a:pt x="0" y="255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21685" y="5282952"/>
              <a:ext cx="354111" cy="170810"/>
            </a:xfrm>
            <a:custGeom>
              <a:avLst/>
              <a:gdLst/>
              <a:ahLst/>
              <a:cxnLst/>
              <a:rect l="0" t="0" r="0" b="0"/>
              <a:pathLst>
                <a:path w="354111" h="170810">
                  <a:moveTo>
                    <a:pt x="6066" y="65525"/>
                  </a:moveTo>
                  <a:lnTo>
                    <a:pt x="0" y="97976"/>
                  </a:lnTo>
                  <a:lnTo>
                    <a:pt x="10625" y="149867"/>
                  </a:lnTo>
                  <a:lnTo>
                    <a:pt x="13785" y="153338"/>
                  </a:lnTo>
                  <a:lnTo>
                    <a:pt x="17062" y="152143"/>
                  </a:lnTo>
                  <a:lnTo>
                    <a:pt x="20416" y="147837"/>
                  </a:lnTo>
                  <a:lnTo>
                    <a:pt x="29360" y="94547"/>
                  </a:lnTo>
                  <a:lnTo>
                    <a:pt x="32123" y="81363"/>
                  </a:lnTo>
                  <a:lnTo>
                    <a:pt x="37476" y="73744"/>
                  </a:lnTo>
                  <a:lnTo>
                    <a:pt x="44554" y="69834"/>
                  </a:lnTo>
                  <a:lnTo>
                    <a:pt x="52782" y="68398"/>
                  </a:lnTo>
                  <a:lnTo>
                    <a:pt x="60607" y="69779"/>
                  </a:lnTo>
                  <a:lnTo>
                    <a:pt x="75540" y="77554"/>
                  </a:lnTo>
                  <a:lnTo>
                    <a:pt x="86856" y="91928"/>
                  </a:lnTo>
                  <a:lnTo>
                    <a:pt x="91511" y="100674"/>
                  </a:lnTo>
                  <a:lnTo>
                    <a:pt x="95785" y="102995"/>
                  </a:lnTo>
                  <a:lnTo>
                    <a:pt x="99804" y="101034"/>
                  </a:lnTo>
                  <a:lnTo>
                    <a:pt x="139983" y="58119"/>
                  </a:lnTo>
                  <a:lnTo>
                    <a:pt x="147987" y="55908"/>
                  </a:lnTo>
                  <a:lnTo>
                    <a:pt x="166238" y="59691"/>
                  </a:lnTo>
                  <a:lnTo>
                    <a:pt x="173679" y="65145"/>
                  </a:lnTo>
                  <a:lnTo>
                    <a:pt x="185066" y="80564"/>
                  </a:lnTo>
                  <a:lnTo>
                    <a:pt x="198054" y="108975"/>
                  </a:lnTo>
                  <a:lnTo>
                    <a:pt x="203077" y="113209"/>
                  </a:lnTo>
                  <a:lnTo>
                    <a:pt x="208767" y="113692"/>
                  </a:lnTo>
                  <a:lnTo>
                    <a:pt x="270050" y="93338"/>
                  </a:lnTo>
                  <a:lnTo>
                    <a:pt x="310375" y="78341"/>
                  </a:lnTo>
                  <a:lnTo>
                    <a:pt x="349401" y="47354"/>
                  </a:lnTo>
                  <a:lnTo>
                    <a:pt x="353109" y="39373"/>
                  </a:lnTo>
                  <a:lnTo>
                    <a:pt x="354110" y="21146"/>
                  </a:lnTo>
                  <a:lnTo>
                    <a:pt x="350399" y="13712"/>
                  </a:lnTo>
                  <a:lnTo>
                    <a:pt x="336918" y="2333"/>
                  </a:lnTo>
                  <a:lnTo>
                    <a:pt x="328409" y="0"/>
                  </a:lnTo>
                  <a:lnTo>
                    <a:pt x="309597" y="528"/>
                  </a:lnTo>
                  <a:lnTo>
                    <a:pt x="292657" y="7781"/>
                  </a:lnTo>
                  <a:lnTo>
                    <a:pt x="277329" y="19973"/>
                  </a:lnTo>
                  <a:lnTo>
                    <a:pt x="262719" y="37091"/>
                  </a:lnTo>
                  <a:lnTo>
                    <a:pt x="257784" y="59516"/>
                  </a:lnTo>
                  <a:lnTo>
                    <a:pt x="260661" y="85081"/>
                  </a:lnTo>
                  <a:lnTo>
                    <a:pt x="275434" y="123442"/>
                  </a:lnTo>
                  <a:lnTo>
                    <a:pt x="288002" y="142348"/>
                  </a:lnTo>
                  <a:lnTo>
                    <a:pt x="304506" y="155430"/>
                  </a:lnTo>
                  <a:lnTo>
                    <a:pt x="322370" y="163974"/>
                  </a:lnTo>
                  <a:lnTo>
                    <a:pt x="353507" y="170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48891" y="5324835"/>
              <a:ext cx="115814" cy="118399"/>
            </a:xfrm>
            <a:custGeom>
              <a:avLst/>
              <a:gdLst/>
              <a:ahLst/>
              <a:cxnLst/>
              <a:rect l="0" t="0" r="0" b="0"/>
              <a:pathLst>
                <a:path w="115814" h="118399">
                  <a:moveTo>
                    <a:pt x="0" y="34170"/>
                  </a:moveTo>
                  <a:lnTo>
                    <a:pt x="0" y="64499"/>
                  </a:lnTo>
                  <a:lnTo>
                    <a:pt x="3119" y="32535"/>
                  </a:lnTo>
                  <a:lnTo>
                    <a:pt x="5589" y="22552"/>
                  </a:lnTo>
                  <a:lnTo>
                    <a:pt x="10745" y="14726"/>
                  </a:lnTo>
                  <a:lnTo>
                    <a:pt x="25832" y="2911"/>
                  </a:lnTo>
                  <a:lnTo>
                    <a:pt x="44236" y="0"/>
                  </a:lnTo>
                  <a:lnTo>
                    <a:pt x="54057" y="862"/>
                  </a:lnTo>
                  <a:lnTo>
                    <a:pt x="71209" y="8058"/>
                  </a:lnTo>
                  <a:lnTo>
                    <a:pt x="79058" y="13253"/>
                  </a:lnTo>
                  <a:lnTo>
                    <a:pt x="90899" y="31502"/>
                  </a:lnTo>
                  <a:lnTo>
                    <a:pt x="112355" y="93987"/>
                  </a:lnTo>
                  <a:lnTo>
                    <a:pt x="115813" y="118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80576" y="5169492"/>
              <a:ext cx="10471" cy="284270"/>
            </a:xfrm>
            <a:custGeom>
              <a:avLst/>
              <a:gdLst/>
              <a:ahLst/>
              <a:cxnLst/>
              <a:rect l="0" t="0" r="0" b="0"/>
              <a:pathLst>
                <a:path w="10471" h="284270">
                  <a:moveTo>
                    <a:pt x="10470" y="0"/>
                  </a:moveTo>
                  <a:lnTo>
                    <a:pt x="2137" y="48931"/>
                  </a:lnTo>
                  <a:lnTo>
                    <a:pt x="593" y="96776"/>
                  </a:lnTo>
                  <a:lnTo>
                    <a:pt x="135" y="147997"/>
                  </a:lnTo>
                  <a:lnTo>
                    <a:pt x="0" y="197099"/>
                  </a:lnTo>
                  <a:lnTo>
                    <a:pt x="5543" y="255612"/>
                  </a:lnTo>
                  <a:lnTo>
                    <a:pt x="1047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464704" y="5243191"/>
              <a:ext cx="273743" cy="31587"/>
            </a:xfrm>
            <a:custGeom>
              <a:avLst/>
              <a:gdLst/>
              <a:ahLst/>
              <a:cxnLst/>
              <a:rect l="0" t="0" r="0" b="0"/>
              <a:pathLst>
                <a:path w="273743" h="31587">
                  <a:moveTo>
                    <a:pt x="273742" y="31586"/>
                  </a:moveTo>
                  <a:lnTo>
                    <a:pt x="215124" y="31586"/>
                  </a:lnTo>
                  <a:lnTo>
                    <a:pt x="160950" y="23180"/>
                  </a:lnTo>
                  <a:lnTo>
                    <a:pt x="102069" y="13374"/>
                  </a:lnTo>
                  <a:lnTo>
                    <a:pt x="40050" y="55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49015" y="5128082"/>
              <a:ext cx="263214" cy="336209"/>
            </a:xfrm>
            <a:custGeom>
              <a:avLst/>
              <a:gdLst/>
              <a:ahLst/>
              <a:cxnLst/>
              <a:rect l="0" t="0" r="0" b="0"/>
              <a:pathLst>
                <a:path w="263214" h="336209">
                  <a:moveTo>
                    <a:pt x="0" y="336208"/>
                  </a:moveTo>
                  <a:lnTo>
                    <a:pt x="16789" y="273927"/>
                  </a:lnTo>
                  <a:lnTo>
                    <a:pt x="23334" y="219877"/>
                  </a:lnTo>
                  <a:lnTo>
                    <a:pt x="41134" y="164140"/>
                  </a:lnTo>
                  <a:lnTo>
                    <a:pt x="58775" y="109240"/>
                  </a:lnTo>
                  <a:lnTo>
                    <a:pt x="82682" y="52552"/>
                  </a:lnTo>
                  <a:lnTo>
                    <a:pt x="103117" y="12285"/>
                  </a:lnTo>
                  <a:lnTo>
                    <a:pt x="119529" y="0"/>
                  </a:lnTo>
                  <a:lnTo>
                    <a:pt x="127650" y="935"/>
                  </a:lnTo>
                  <a:lnTo>
                    <a:pt x="135403" y="6238"/>
                  </a:lnTo>
                  <a:lnTo>
                    <a:pt x="149086" y="23438"/>
                  </a:lnTo>
                  <a:lnTo>
                    <a:pt x="183413" y="84964"/>
                  </a:lnTo>
                  <a:lnTo>
                    <a:pt x="212121" y="145267"/>
                  </a:lnTo>
                  <a:lnTo>
                    <a:pt x="227731" y="198102"/>
                  </a:lnTo>
                  <a:lnTo>
                    <a:pt x="242079" y="257412"/>
                  </a:lnTo>
                  <a:lnTo>
                    <a:pt x="263213" y="3151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12186" y="5295834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63171"/>
                  </a:moveTo>
                  <a:lnTo>
                    <a:pt x="152599" y="47530"/>
                  </a:lnTo>
                  <a:lnTo>
                    <a:pt x="90083" y="28327"/>
                  </a:lnTo>
                  <a:lnTo>
                    <a:pt x="27143" y="53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321543" y="5144439"/>
              <a:ext cx="210417" cy="237510"/>
            </a:xfrm>
            <a:custGeom>
              <a:avLst/>
              <a:gdLst/>
              <a:ahLst/>
              <a:cxnLst/>
              <a:rect l="0" t="0" r="0" b="0"/>
              <a:pathLst>
                <a:path w="210417" h="237510">
                  <a:moveTo>
                    <a:pt x="6499" y="56638"/>
                  </a:moveTo>
                  <a:lnTo>
                    <a:pt x="9618" y="105570"/>
                  </a:lnTo>
                  <a:lnTo>
                    <a:pt x="15563" y="164700"/>
                  </a:lnTo>
                  <a:lnTo>
                    <a:pt x="28287" y="224074"/>
                  </a:lnTo>
                  <a:lnTo>
                    <a:pt x="32560" y="237509"/>
                  </a:lnTo>
                  <a:lnTo>
                    <a:pt x="16498" y="181961"/>
                  </a:lnTo>
                  <a:lnTo>
                    <a:pt x="580" y="120628"/>
                  </a:lnTo>
                  <a:lnTo>
                    <a:pt x="0" y="61653"/>
                  </a:lnTo>
                  <a:lnTo>
                    <a:pt x="10804" y="15515"/>
                  </a:lnTo>
                  <a:lnTo>
                    <a:pt x="17557" y="8166"/>
                  </a:lnTo>
                  <a:lnTo>
                    <a:pt x="37540" y="0"/>
                  </a:lnTo>
                  <a:lnTo>
                    <a:pt x="75097" y="992"/>
                  </a:lnTo>
                  <a:lnTo>
                    <a:pt x="95868" y="8900"/>
                  </a:lnTo>
                  <a:lnTo>
                    <a:pt x="104683" y="14284"/>
                  </a:lnTo>
                  <a:lnTo>
                    <a:pt x="110560" y="22553"/>
                  </a:lnTo>
                  <a:lnTo>
                    <a:pt x="117089" y="44219"/>
                  </a:lnTo>
                  <a:lnTo>
                    <a:pt x="116490" y="54208"/>
                  </a:lnTo>
                  <a:lnTo>
                    <a:pt x="109586" y="71546"/>
                  </a:lnTo>
                  <a:lnTo>
                    <a:pt x="95599" y="83931"/>
                  </a:lnTo>
                  <a:lnTo>
                    <a:pt x="58023" y="101414"/>
                  </a:lnTo>
                  <a:lnTo>
                    <a:pt x="53717" y="100527"/>
                  </a:lnTo>
                  <a:lnTo>
                    <a:pt x="53185" y="96426"/>
                  </a:lnTo>
                  <a:lnTo>
                    <a:pt x="55170" y="90182"/>
                  </a:lnTo>
                  <a:lnTo>
                    <a:pt x="61173" y="86020"/>
                  </a:lnTo>
                  <a:lnTo>
                    <a:pt x="80321" y="81395"/>
                  </a:lnTo>
                  <a:lnTo>
                    <a:pt x="111820" y="84381"/>
                  </a:lnTo>
                  <a:lnTo>
                    <a:pt x="159971" y="104276"/>
                  </a:lnTo>
                  <a:lnTo>
                    <a:pt x="178434" y="117195"/>
                  </a:lnTo>
                  <a:lnTo>
                    <a:pt x="191318" y="133855"/>
                  </a:lnTo>
                  <a:lnTo>
                    <a:pt x="209122" y="173146"/>
                  </a:lnTo>
                  <a:lnTo>
                    <a:pt x="210416" y="193818"/>
                  </a:lnTo>
                  <a:lnTo>
                    <a:pt x="209124" y="204243"/>
                  </a:lnTo>
                  <a:lnTo>
                    <a:pt x="198330" y="222066"/>
                  </a:lnTo>
                  <a:lnTo>
                    <a:pt x="190538" y="230095"/>
                  </a:lnTo>
                  <a:lnTo>
                    <a:pt x="181834" y="234277"/>
                  </a:lnTo>
                  <a:lnTo>
                    <a:pt x="162804" y="235805"/>
                  </a:lnTo>
                  <a:lnTo>
                    <a:pt x="103236" y="224194"/>
                  </a:lnTo>
                  <a:lnTo>
                    <a:pt x="44497" y="203958"/>
                  </a:lnTo>
                  <a:lnTo>
                    <a:pt x="27555" y="1935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96497" y="5032621"/>
              <a:ext cx="185835" cy="463255"/>
            </a:xfrm>
            <a:custGeom>
              <a:avLst/>
              <a:gdLst/>
              <a:ahLst/>
              <a:cxnLst/>
              <a:rect l="0" t="0" r="0" b="0"/>
              <a:pathLst>
                <a:path w="185835" h="463255">
                  <a:moveTo>
                    <a:pt x="0" y="0"/>
                  </a:moveTo>
                  <a:lnTo>
                    <a:pt x="16768" y="5590"/>
                  </a:lnTo>
                  <a:lnTo>
                    <a:pt x="68659" y="57534"/>
                  </a:lnTo>
                  <a:lnTo>
                    <a:pt x="117759" y="116243"/>
                  </a:lnTo>
                  <a:lnTo>
                    <a:pt x="154140" y="168513"/>
                  </a:lnTo>
                  <a:lnTo>
                    <a:pt x="181043" y="223446"/>
                  </a:lnTo>
                  <a:lnTo>
                    <a:pt x="185834" y="268327"/>
                  </a:lnTo>
                  <a:lnTo>
                    <a:pt x="177565" y="322888"/>
                  </a:lnTo>
                  <a:lnTo>
                    <a:pt x="168995" y="345887"/>
                  </a:lnTo>
                  <a:lnTo>
                    <a:pt x="123342" y="402070"/>
                  </a:lnTo>
                  <a:lnTo>
                    <a:pt x="100757" y="423029"/>
                  </a:lnTo>
                  <a:lnTo>
                    <a:pt x="37991" y="454832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75977" y="171402"/>
            <a:ext cx="1166469" cy="628357"/>
            <a:chOff x="475977" y="171402"/>
            <a:chExt cx="1166469" cy="628357"/>
          </a:xfrm>
        </p:grpSpPr>
        <p:sp>
          <p:nvSpPr>
            <p:cNvPr id="2" name="Freeform 1"/>
            <p:cNvSpPr/>
            <p:nvPr/>
          </p:nvSpPr>
          <p:spPr>
            <a:xfrm>
              <a:off x="475977" y="171402"/>
              <a:ext cx="345246" cy="512951"/>
            </a:xfrm>
            <a:custGeom>
              <a:avLst/>
              <a:gdLst/>
              <a:ahLst/>
              <a:cxnLst/>
              <a:rect l="0" t="0" r="0" b="0"/>
              <a:pathLst>
                <a:path w="345246" h="512951">
                  <a:moveTo>
                    <a:pt x="8333" y="512950"/>
                  </a:moveTo>
                  <a:lnTo>
                    <a:pt x="0" y="475472"/>
                  </a:lnTo>
                  <a:lnTo>
                    <a:pt x="1575" y="437504"/>
                  </a:lnTo>
                  <a:lnTo>
                    <a:pt x="6998" y="382754"/>
                  </a:lnTo>
                  <a:lnTo>
                    <a:pt x="16475" y="332944"/>
                  </a:lnTo>
                  <a:lnTo>
                    <a:pt x="26493" y="272326"/>
                  </a:lnTo>
                  <a:lnTo>
                    <a:pt x="28818" y="214945"/>
                  </a:lnTo>
                  <a:lnTo>
                    <a:pt x="37683" y="158550"/>
                  </a:lnTo>
                  <a:lnTo>
                    <a:pt x="50699" y="102350"/>
                  </a:lnTo>
                  <a:lnTo>
                    <a:pt x="68028" y="39386"/>
                  </a:lnTo>
                  <a:lnTo>
                    <a:pt x="75029" y="13138"/>
                  </a:lnTo>
                  <a:lnTo>
                    <a:pt x="80873" y="5437"/>
                  </a:lnTo>
                  <a:lnTo>
                    <a:pt x="88279" y="1473"/>
                  </a:lnTo>
                  <a:lnTo>
                    <a:pt x="96725" y="0"/>
                  </a:lnTo>
                  <a:lnTo>
                    <a:pt x="104696" y="2527"/>
                  </a:lnTo>
                  <a:lnTo>
                    <a:pt x="119791" y="14694"/>
                  </a:lnTo>
                  <a:lnTo>
                    <a:pt x="155621" y="72614"/>
                  </a:lnTo>
                  <a:lnTo>
                    <a:pt x="189376" y="127273"/>
                  </a:lnTo>
                  <a:lnTo>
                    <a:pt x="214197" y="177064"/>
                  </a:lnTo>
                  <a:lnTo>
                    <a:pt x="233627" y="224045"/>
                  </a:lnTo>
                  <a:lnTo>
                    <a:pt x="253032" y="273840"/>
                  </a:lnTo>
                  <a:lnTo>
                    <a:pt x="270662" y="333181"/>
                  </a:lnTo>
                  <a:lnTo>
                    <a:pt x="290998" y="384373"/>
                  </a:lnTo>
                  <a:lnTo>
                    <a:pt x="321320" y="447289"/>
                  </a:lnTo>
                  <a:lnTo>
                    <a:pt x="329932" y="466220"/>
                  </a:lnTo>
                  <a:lnTo>
                    <a:pt x="345245" y="481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494839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42114"/>
                  </a:moveTo>
                  <a:lnTo>
                    <a:pt x="196469" y="18090"/>
                  </a:lnTo>
                  <a:lnTo>
                    <a:pt x="134778" y="12022"/>
                  </a:lnTo>
                  <a:lnTo>
                    <a:pt x="77446" y="5234"/>
                  </a:lnTo>
                  <a:lnTo>
                    <a:pt x="19456" y="6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8438" y="463171"/>
              <a:ext cx="184412" cy="189718"/>
            </a:xfrm>
            <a:custGeom>
              <a:avLst/>
              <a:gdLst/>
              <a:ahLst/>
              <a:cxnLst/>
              <a:rect l="0" t="0" r="0" b="0"/>
              <a:pathLst>
                <a:path w="184412" h="189718">
                  <a:moveTo>
                    <a:pt x="5427" y="42196"/>
                  </a:moveTo>
                  <a:lnTo>
                    <a:pt x="20081" y="100813"/>
                  </a:lnTo>
                  <a:lnTo>
                    <a:pt x="24049" y="161053"/>
                  </a:lnTo>
                  <a:lnTo>
                    <a:pt x="20332" y="186269"/>
                  </a:lnTo>
                  <a:lnTo>
                    <a:pt x="17704" y="189717"/>
                  </a:lnTo>
                  <a:lnTo>
                    <a:pt x="14781" y="187337"/>
                  </a:lnTo>
                  <a:lnTo>
                    <a:pt x="11663" y="181071"/>
                  </a:lnTo>
                  <a:lnTo>
                    <a:pt x="6248" y="121258"/>
                  </a:lnTo>
                  <a:lnTo>
                    <a:pt x="0" y="66392"/>
                  </a:lnTo>
                  <a:lnTo>
                    <a:pt x="1809" y="54817"/>
                  </a:lnTo>
                  <a:lnTo>
                    <a:pt x="19953" y="22929"/>
                  </a:lnTo>
                  <a:lnTo>
                    <a:pt x="33720" y="5947"/>
                  </a:lnTo>
                  <a:lnTo>
                    <a:pt x="44176" y="1653"/>
                  </a:lnTo>
                  <a:lnTo>
                    <a:pt x="71392" y="0"/>
                  </a:lnTo>
                  <a:lnTo>
                    <a:pt x="96746" y="9405"/>
                  </a:lnTo>
                  <a:lnTo>
                    <a:pt x="127631" y="34430"/>
                  </a:lnTo>
                  <a:lnTo>
                    <a:pt x="165149" y="78608"/>
                  </a:lnTo>
                  <a:lnTo>
                    <a:pt x="175070" y="102053"/>
                  </a:lnTo>
                  <a:lnTo>
                    <a:pt x="177140" y="124951"/>
                  </a:lnTo>
                  <a:lnTo>
                    <a:pt x="176500" y="146827"/>
                  </a:lnTo>
                  <a:lnTo>
                    <a:pt x="184411" y="189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4963" y="487484"/>
              <a:ext cx="227660" cy="312275"/>
            </a:xfrm>
            <a:custGeom>
              <a:avLst/>
              <a:gdLst/>
              <a:ahLst/>
              <a:cxnLst/>
              <a:rect l="0" t="0" r="0" b="0"/>
              <a:pathLst>
                <a:path w="227660" h="312275">
                  <a:moveTo>
                    <a:pt x="178985" y="102111"/>
                  </a:moveTo>
                  <a:lnTo>
                    <a:pt x="178985" y="79755"/>
                  </a:lnTo>
                  <a:lnTo>
                    <a:pt x="172746" y="62539"/>
                  </a:lnTo>
                  <a:lnTo>
                    <a:pt x="149676" y="26834"/>
                  </a:lnTo>
                  <a:lnTo>
                    <a:pt x="133203" y="12893"/>
                  </a:lnTo>
                  <a:lnTo>
                    <a:pt x="113014" y="3967"/>
                  </a:lnTo>
                  <a:lnTo>
                    <a:pt x="88443" y="0"/>
                  </a:lnTo>
                  <a:lnTo>
                    <a:pt x="68164" y="4476"/>
                  </a:lnTo>
                  <a:lnTo>
                    <a:pt x="36082" y="26413"/>
                  </a:lnTo>
                  <a:lnTo>
                    <a:pt x="19920" y="51996"/>
                  </a:lnTo>
                  <a:lnTo>
                    <a:pt x="17822" y="74769"/>
                  </a:lnTo>
                  <a:lnTo>
                    <a:pt x="21959" y="99318"/>
                  </a:lnTo>
                  <a:lnTo>
                    <a:pt x="37442" y="131699"/>
                  </a:lnTo>
                  <a:lnTo>
                    <a:pt x="50176" y="148797"/>
                  </a:lnTo>
                  <a:lnTo>
                    <a:pt x="59187" y="153122"/>
                  </a:lnTo>
                  <a:lnTo>
                    <a:pt x="81678" y="154809"/>
                  </a:lnTo>
                  <a:lnTo>
                    <a:pt x="101032" y="148539"/>
                  </a:lnTo>
                  <a:lnTo>
                    <a:pt x="109469" y="143592"/>
                  </a:lnTo>
                  <a:lnTo>
                    <a:pt x="121963" y="128736"/>
                  </a:lnTo>
                  <a:lnTo>
                    <a:pt x="145104" y="96192"/>
                  </a:lnTo>
                  <a:lnTo>
                    <a:pt x="150549" y="94656"/>
                  </a:lnTo>
                  <a:lnTo>
                    <a:pt x="155348" y="97141"/>
                  </a:lnTo>
                  <a:lnTo>
                    <a:pt x="163800" y="109261"/>
                  </a:lnTo>
                  <a:lnTo>
                    <a:pt x="187933" y="161285"/>
                  </a:lnTo>
                  <a:lnTo>
                    <a:pt x="218233" y="220518"/>
                  </a:lnTo>
                  <a:lnTo>
                    <a:pt x="227659" y="260807"/>
                  </a:lnTo>
                  <a:lnTo>
                    <a:pt x="227524" y="286117"/>
                  </a:lnTo>
                  <a:lnTo>
                    <a:pt x="219665" y="305164"/>
                  </a:lnTo>
                  <a:lnTo>
                    <a:pt x="210784" y="310010"/>
                  </a:lnTo>
                  <a:lnTo>
                    <a:pt x="185319" y="312274"/>
                  </a:lnTo>
                  <a:lnTo>
                    <a:pt x="129716" y="305365"/>
                  </a:lnTo>
                  <a:lnTo>
                    <a:pt x="76793" y="299668"/>
                  </a:lnTo>
                  <a:lnTo>
                    <a:pt x="17039" y="283997"/>
                  </a:lnTo>
                  <a:lnTo>
                    <a:pt x="0" y="281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7647" y="284269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18211" y="147997"/>
                  </a:lnTo>
                  <a:lnTo>
                    <a:pt x="23334" y="197099"/>
                  </a:lnTo>
                  <a:lnTo>
                    <a:pt x="29141" y="244403"/>
                  </a:lnTo>
                  <a:lnTo>
                    <a:pt x="30861" y="286105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1875" y="420905"/>
              <a:ext cx="126955" cy="221334"/>
            </a:xfrm>
            <a:custGeom>
              <a:avLst/>
              <a:gdLst/>
              <a:ahLst/>
              <a:cxnLst/>
              <a:rect l="0" t="0" r="0" b="0"/>
              <a:pathLst>
                <a:path w="126955" h="221334">
                  <a:moveTo>
                    <a:pt x="0" y="126576"/>
                  </a:moveTo>
                  <a:lnTo>
                    <a:pt x="53875" y="108618"/>
                  </a:lnTo>
                  <a:lnTo>
                    <a:pt x="83423" y="97209"/>
                  </a:lnTo>
                  <a:lnTo>
                    <a:pt x="107516" y="78361"/>
                  </a:lnTo>
                  <a:lnTo>
                    <a:pt x="122265" y="60693"/>
                  </a:lnTo>
                  <a:lnTo>
                    <a:pt x="125963" y="51069"/>
                  </a:lnTo>
                  <a:lnTo>
                    <a:pt x="126954" y="31016"/>
                  </a:lnTo>
                  <a:lnTo>
                    <a:pt x="120375" y="13525"/>
                  </a:lnTo>
                  <a:lnTo>
                    <a:pt x="115345" y="5586"/>
                  </a:lnTo>
                  <a:lnTo>
                    <a:pt x="107312" y="1462"/>
                  </a:lnTo>
                  <a:lnTo>
                    <a:pt x="85909" y="0"/>
                  </a:lnTo>
                  <a:lnTo>
                    <a:pt x="67038" y="6369"/>
                  </a:lnTo>
                  <a:lnTo>
                    <a:pt x="58730" y="11343"/>
                  </a:lnTo>
                  <a:lnTo>
                    <a:pt x="46379" y="29348"/>
                  </a:lnTo>
                  <a:lnTo>
                    <a:pt x="28919" y="79035"/>
                  </a:lnTo>
                  <a:lnTo>
                    <a:pt x="30790" y="103107"/>
                  </a:lnTo>
                  <a:lnTo>
                    <a:pt x="50198" y="156674"/>
                  </a:lnTo>
                  <a:lnTo>
                    <a:pt x="69206" y="181248"/>
                  </a:lnTo>
                  <a:lnTo>
                    <a:pt x="126342" y="221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4839" y="673835"/>
              <a:ext cx="1147607" cy="21046"/>
            </a:xfrm>
            <a:custGeom>
              <a:avLst/>
              <a:gdLst/>
              <a:ahLst/>
              <a:cxnLst/>
              <a:rect l="0" t="0" r="0" b="0"/>
              <a:pathLst>
                <a:path w="1147607" h="21046">
                  <a:moveTo>
                    <a:pt x="1147606" y="21045"/>
                  </a:moveTo>
                  <a:lnTo>
                    <a:pt x="1088989" y="15456"/>
                  </a:lnTo>
                  <a:lnTo>
                    <a:pt x="1043021" y="11980"/>
                  </a:lnTo>
                  <a:lnTo>
                    <a:pt x="986766" y="10951"/>
                  </a:lnTo>
                  <a:lnTo>
                    <a:pt x="931234" y="5056"/>
                  </a:lnTo>
                  <a:lnTo>
                    <a:pt x="872146" y="1490"/>
                  </a:lnTo>
                  <a:lnTo>
                    <a:pt x="810185" y="433"/>
                  </a:lnTo>
                  <a:lnTo>
                    <a:pt x="747372" y="120"/>
                  </a:lnTo>
                  <a:lnTo>
                    <a:pt x="695486" y="27"/>
                  </a:lnTo>
                  <a:lnTo>
                    <a:pt x="639298" y="0"/>
                  </a:lnTo>
                  <a:lnTo>
                    <a:pt x="579136" y="7226"/>
                  </a:lnTo>
                  <a:lnTo>
                    <a:pt x="523326" y="9542"/>
                  </a:lnTo>
                  <a:lnTo>
                    <a:pt x="461166" y="11398"/>
                  </a:lnTo>
                  <a:lnTo>
                    <a:pt x="415143" y="15978"/>
                  </a:lnTo>
                  <a:lnTo>
                    <a:pt x="370511" y="18793"/>
                  </a:lnTo>
                  <a:lnTo>
                    <a:pt x="327278" y="20044"/>
                  </a:lnTo>
                  <a:lnTo>
                    <a:pt x="284667" y="20600"/>
                  </a:lnTo>
                  <a:lnTo>
                    <a:pt x="221216" y="20914"/>
                  </a:lnTo>
                  <a:lnTo>
                    <a:pt x="169141" y="21006"/>
                  </a:lnTo>
                  <a:lnTo>
                    <a:pt x="112897" y="21034"/>
                  </a:lnTo>
                  <a:lnTo>
                    <a:pt x="51778" y="21042"/>
                  </a:lnTo>
                  <a:lnTo>
                    <a:pt x="0" y="21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1905658" y="438071"/>
            <a:ext cx="115814" cy="14655"/>
          </a:xfrm>
          <a:custGeom>
            <a:avLst/>
            <a:gdLst/>
            <a:ahLst/>
            <a:cxnLst/>
            <a:rect l="0" t="0" r="0" b="0"/>
            <a:pathLst>
              <a:path w="115814" h="14655">
                <a:moveTo>
                  <a:pt x="115813" y="14654"/>
                </a:moveTo>
                <a:lnTo>
                  <a:pt x="71850" y="0"/>
                </a:lnTo>
                <a:lnTo>
                  <a:pt x="13505" y="2773"/>
                </a:lnTo>
                <a:lnTo>
                  <a:pt x="0" y="412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2432082" y="294599"/>
            <a:ext cx="3832554" cy="652187"/>
            <a:chOff x="2432082" y="294599"/>
            <a:chExt cx="3832554" cy="652187"/>
          </a:xfrm>
        </p:grpSpPr>
        <p:sp>
          <p:nvSpPr>
            <p:cNvPr id="11" name="Freeform 10"/>
            <p:cNvSpPr/>
            <p:nvPr/>
          </p:nvSpPr>
          <p:spPr>
            <a:xfrm>
              <a:off x="2432082" y="6843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32082" y="294599"/>
              <a:ext cx="305328" cy="463453"/>
            </a:xfrm>
            <a:custGeom>
              <a:avLst/>
              <a:gdLst/>
              <a:ahLst/>
              <a:cxnLst/>
              <a:rect l="0" t="0" r="0" b="0"/>
              <a:pathLst>
                <a:path w="305328" h="463453">
                  <a:moveTo>
                    <a:pt x="0" y="431867"/>
                  </a:moveTo>
                  <a:lnTo>
                    <a:pt x="3120" y="377722"/>
                  </a:lnTo>
                  <a:lnTo>
                    <a:pt x="9066" y="322776"/>
                  </a:lnTo>
                  <a:lnTo>
                    <a:pt x="17476" y="272928"/>
                  </a:lnTo>
                  <a:lnTo>
                    <a:pt x="19996" y="225936"/>
                  </a:lnTo>
                  <a:lnTo>
                    <a:pt x="20743" y="176138"/>
                  </a:lnTo>
                  <a:lnTo>
                    <a:pt x="24115" y="116797"/>
                  </a:lnTo>
                  <a:lnTo>
                    <a:pt x="30605" y="90624"/>
                  </a:lnTo>
                  <a:lnTo>
                    <a:pt x="41289" y="71193"/>
                  </a:lnTo>
                  <a:lnTo>
                    <a:pt x="47413" y="68585"/>
                  </a:lnTo>
                  <a:lnTo>
                    <a:pt x="53836" y="70356"/>
                  </a:lnTo>
                  <a:lnTo>
                    <a:pt x="60457" y="75046"/>
                  </a:lnTo>
                  <a:lnTo>
                    <a:pt x="70934" y="89616"/>
                  </a:lnTo>
                  <a:lnTo>
                    <a:pt x="94514" y="148053"/>
                  </a:lnTo>
                  <a:lnTo>
                    <a:pt x="102838" y="167687"/>
                  </a:lnTo>
                  <a:lnTo>
                    <a:pt x="114336" y="184212"/>
                  </a:lnTo>
                  <a:lnTo>
                    <a:pt x="130365" y="196236"/>
                  </a:lnTo>
                  <a:lnTo>
                    <a:pt x="139553" y="201080"/>
                  </a:lnTo>
                  <a:lnTo>
                    <a:pt x="149187" y="200800"/>
                  </a:lnTo>
                  <a:lnTo>
                    <a:pt x="169251" y="191130"/>
                  </a:lnTo>
                  <a:lnTo>
                    <a:pt x="194688" y="165955"/>
                  </a:lnTo>
                  <a:lnTo>
                    <a:pt x="219932" y="115656"/>
                  </a:lnTo>
                  <a:lnTo>
                    <a:pt x="245728" y="62153"/>
                  </a:lnTo>
                  <a:lnTo>
                    <a:pt x="266269" y="1656"/>
                  </a:lnTo>
                  <a:lnTo>
                    <a:pt x="269929" y="0"/>
                  </a:lnTo>
                  <a:lnTo>
                    <a:pt x="273540" y="4746"/>
                  </a:lnTo>
                  <a:lnTo>
                    <a:pt x="279501" y="25616"/>
                  </a:lnTo>
                  <a:lnTo>
                    <a:pt x="283328" y="86674"/>
                  </a:lnTo>
                  <a:lnTo>
                    <a:pt x="283991" y="140854"/>
                  </a:lnTo>
                  <a:lnTo>
                    <a:pt x="284187" y="198242"/>
                  </a:lnTo>
                  <a:lnTo>
                    <a:pt x="284245" y="252290"/>
                  </a:lnTo>
                  <a:lnTo>
                    <a:pt x="284263" y="305349"/>
                  </a:lnTo>
                  <a:lnTo>
                    <a:pt x="287387" y="354996"/>
                  </a:lnTo>
                  <a:lnTo>
                    <a:pt x="292603" y="402461"/>
                  </a:lnTo>
                  <a:lnTo>
                    <a:pt x="297267" y="441091"/>
                  </a:lnTo>
                  <a:lnTo>
                    <a:pt x="305327" y="463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81821" y="580282"/>
              <a:ext cx="197744" cy="188337"/>
            </a:xfrm>
            <a:custGeom>
              <a:avLst/>
              <a:gdLst/>
              <a:ahLst/>
              <a:cxnLst/>
              <a:rect l="0" t="0" r="0" b="0"/>
              <a:pathLst>
                <a:path w="197744" h="188337">
                  <a:moveTo>
                    <a:pt x="124044" y="61956"/>
                  </a:moveTo>
                  <a:lnTo>
                    <a:pt x="114469" y="37909"/>
                  </a:lnTo>
                  <a:lnTo>
                    <a:pt x="84641" y="2363"/>
                  </a:lnTo>
                  <a:lnTo>
                    <a:pt x="76718" y="0"/>
                  </a:lnTo>
                  <a:lnTo>
                    <a:pt x="58556" y="3614"/>
                  </a:lnTo>
                  <a:lnTo>
                    <a:pt x="41906" y="16139"/>
                  </a:lnTo>
                  <a:lnTo>
                    <a:pt x="27877" y="33404"/>
                  </a:lnTo>
                  <a:lnTo>
                    <a:pt x="5459" y="83412"/>
                  </a:lnTo>
                  <a:lnTo>
                    <a:pt x="0" y="120306"/>
                  </a:lnTo>
                  <a:lnTo>
                    <a:pt x="3972" y="155284"/>
                  </a:lnTo>
                  <a:lnTo>
                    <a:pt x="12577" y="174015"/>
                  </a:lnTo>
                  <a:lnTo>
                    <a:pt x="18147" y="182285"/>
                  </a:lnTo>
                  <a:lnTo>
                    <a:pt x="25370" y="186629"/>
                  </a:lnTo>
                  <a:lnTo>
                    <a:pt x="42754" y="188336"/>
                  </a:lnTo>
                  <a:lnTo>
                    <a:pt x="51133" y="184814"/>
                  </a:lnTo>
                  <a:lnTo>
                    <a:pt x="66683" y="171542"/>
                  </a:lnTo>
                  <a:lnTo>
                    <a:pt x="100835" y="114052"/>
                  </a:lnTo>
                  <a:lnTo>
                    <a:pt x="106231" y="110724"/>
                  </a:lnTo>
                  <a:lnTo>
                    <a:pt x="110999" y="112016"/>
                  </a:lnTo>
                  <a:lnTo>
                    <a:pt x="169486" y="172661"/>
                  </a:lnTo>
                  <a:lnTo>
                    <a:pt x="197743" y="1882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15428" y="418837"/>
              <a:ext cx="343937" cy="341619"/>
            </a:xfrm>
            <a:custGeom>
              <a:avLst/>
              <a:gdLst/>
              <a:ahLst/>
              <a:cxnLst/>
              <a:rect l="0" t="0" r="0" b="0"/>
              <a:pathLst>
                <a:path w="343937" h="341619">
                  <a:moveTo>
                    <a:pt x="101007" y="265515"/>
                  </a:moveTo>
                  <a:lnTo>
                    <a:pt x="86353" y="221552"/>
                  </a:lnTo>
                  <a:lnTo>
                    <a:pt x="73437" y="207761"/>
                  </a:lnTo>
                  <a:lnTo>
                    <a:pt x="65079" y="202446"/>
                  </a:lnTo>
                  <a:lnTo>
                    <a:pt x="46435" y="199660"/>
                  </a:lnTo>
                  <a:lnTo>
                    <a:pt x="36549" y="200554"/>
                  </a:lnTo>
                  <a:lnTo>
                    <a:pt x="19327" y="210907"/>
                  </a:lnTo>
                  <a:lnTo>
                    <a:pt x="11458" y="218581"/>
                  </a:lnTo>
                  <a:lnTo>
                    <a:pt x="2716" y="239586"/>
                  </a:lnTo>
                  <a:lnTo>
                    <a:pt x="0" y="263350"/>
                  </a:lnTo>
                  <a:lnTo>
                    <a:pt x="10785" y="317872"/>
                  </a:lnTo>
                  <a:lnTo>
                    <a:pt x="16293" y="326156"/>
                  </a:lnTo>
                  <a:lnTo>
                    <a:pt x="31771" y="338480"/>
                  </a:lnTo>
                  <a:lnTo>
                    <a:pt x="53468" y="341618"/>
                  </a:lnTo>
                  <a:lnTo>
                    <a:pt x="65805" y="340816"/>
                  </a:lnTo>
                  <a:lnTo>
                    <a:pt x="85751" y="330568"/>
                  </a:lnTo>
                  <a:lnTo>
                    <a:pt x="117621" y="295392"/>
                  </a:lnTo>
                  <a:lnTo>
                    <a:pt x="142074" y="232780"/>
                  </a:lnTo>
                  <a:lnTo>
                    <a:pt x="151363" y="171961"/>
                  </a:lnTo>
                  <a:lnTo>
                    <a:pt x="152972" y="120942"/>
                  </a:lnTo>
                  <a:lnTo>
                    <a:pt x="145110" y="66942"/>
                  </a:lnTo>
                  <a:lnTo>
                    <a:pt x="128883" y="4113"/>
                  </a:lnTo>
                  <a:lnTo>
                    <a:pt x="125440" y="0"/>
                  </a:lnTo>
                  <a:lnTo>
                    <a:pt x="121975" y="768"/>
                  </a:lnTo>
                  <a:lnTo>
                    <a:pt x="118495" y="4789"/>
                  </a:lnTo>
                  <a:lnTo>
                    <a:pt x="117748" y="21735"/>
                  </a:lnTo>
                  <a:lnTo>
                    <a:pt x="122665" y="84193"/>
                  </a:lnTo>
                  <a:lnTo>
                    <a:pt x="133404" y="142524"/>
                  </a:lnTo>
                  <a:lnTo>
                    <a:pt x="141201" y="204436"/>
                  </a:lnTo>
                  <a:lnTo>
                    <a:pt x="154321" y="264404"/>
                  </a:lnTo>
                  <a:lnTo>
                    <a:pt x="167820" y="307409"/>
                  </a:lnTo>
                  <a:lnTo>
                    <a:pt x="171285" y="310992"/>
                  </a:lnTo>
                  <a:lnTo>
                    <a:pt x="174765" y="309871"/>
                  </a:lnTo>
                  <a:lnTo>
                    <a:pt x="234551" y="247824"/>
                  </a:lnTo>
                  <a:lnTo>
                    <a:pt x="270886" y="228268"/>
                  </a:lnTo>
                  <a:lnTo>
                    <a:pt x="322293" y="203953"/>
                  </a:lnTo>
                  <a:lnTo>
                    <a:pt x="337006" y="187851"/>
                  </a:lnTo>
                  <a:lnTo>
                    <a:pt x="342568" y="178644"/>
                  </a:lnTo>
                  <a:lnTo>
                    <a:pt x="343936" y="170166"/>
                  </a:lnTo>
                  <a:lnTo>
                    <a:pt x="342508" y="162175"/>
                  </a:lnTo>
                  <a:lnTo>
                    <a:pt x="339217" y="154507"/>
                  </a:lnTo>
                  <a:lnTo>
                    <a:pt x="326201" y="142869"/>
                  </a:lnTo>
                  <a:lnTo>
                    <a:pt x="317816" y="138127"/>
                  </a:lnTo>
                  <a:lnTo>
                    <a:pt x="299142" y="135979"/>
                  </a:lnTo>
                  <a:lnTo>
                    <a:pt x="279144" y="140093"/>
                  </a:lnTo>
                  <a:lnTo>
                    <a:pt x="258558" y="149720"/>
                  </a:lnTo>
                  <a:lnTo>
                    <a:pt x="240830" y="168037"/>
                  </a:lnTo>
                  <a:lnTo>
                    <a:pt x="232827" y="179473"/>
                  </a:lnTo>
                  <a:lnTo>
                    <a:pt x="223934" y="207777"/>
                  </a:lnTo>
                  <a:lnTo>
                    <a:pt x="218225" y="268018"/>
                  </a:lnTo>
                  <a:lnTo>
                    <a:pt x="223684" y="290414"/>
                  </a:lnTo>
                  <a:lnTo>
                    <a:pt x="228415" y="299662"/>
                  </a:lnTo>
                  <a:lnTo>
                    <a:pt x="236249" y="305827"/>
                  </a:lnTo>
                  <a:lnTo>
                    <a:pt x="257431" y="312677"/>
                  </a:lnTo>
                  <a:lnTo>
                    <a:pt x="316593" y="317436"/>
                  </a:lnTo>
                  <a:lnTo>
                    <a:pt x="343162" y="318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43510" y="558010"/>
              <a:ext cx="146750" cy="180571"/>
            </a:xfrm>
            <a:custGeom>
              <a:avLst/>
              <a:gdLst/>
              <a:ahLst/>
              <a:cxnLst/>
              <a:rect l="0" t="0" r="0" b="0"/>
              <a:pathLst>
                <a:path w="146750" h="180571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1978" y="110934"/>
                  </a:lnTo>
                  <a:lnTo>
                    <a:pt x="16246" y="144783"/>
                  </a:lnTo>
                  <a:lnTo>
                    <a:pt x="28696" y="162224"/>
                  </a:lnTo>
                  <a:lnTo>
                    <a:pt x="45148" y="174655"/>
                  </a:lnTo>
                  <a:lnTo>
                    <a:pt x="54448" y="179608"/>
                  </a:lnTo>
                  <a:lnTo>
                    <a:pt x="64158" y="180570"/>
                  </a:lnTo>
                  <a:lnTo>
                    <a:pt x="84306" y="175400"/>
                  </a:lnTo>
                  <a:lnTo>
                    <a:pt x="109790" y="159335"/>
                  </a:lnTo>
                  <a:lnTo>
                    <a:pt x="132159" y="134168"/>
                  </a:lnTo>
                  <a:lnTo>
                    <a:pt x="140264" y="111493"/>
                  </a:lnTo>
                  <a:lnTo>
                    <a:pt x="145895" y="49734"/>
                  </a:lnTo>
                  <a:lnTo>
                    <a:pt x="146749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42901" y="501262"/>
              <a:ext cx="182326" cy="445524"/>
            </a:xfrm>
            <a:custGeom>
              <a:avLst/>
              <a:gdLst/>
              <a:ahLst/>
              <a:cxnLst/>
              <a:rect l="0" t="0" r="0" b="0"/>
              <a:pathLst>
                <a:path w="182326" h="445524">
                  <a:moveTo>
                    <a:pt x="0" y="130447"/>
                  </a:moveTo>
                  <a:lnTo>
                    <a:pt x="14472" y="164069"/>
                  </a:lnTo>
                  <a:lnTo>
                    <a:pt x="22876" y="215771"/>
                  </a:lnTo>
                  <a:lnTo>
                    <a:pt x="35454" y="271044"/>
                  </a:lnTo>
                  <a:lnTo>
                    <a:pt x="41968" y="327022"/>
                  </a:lnTo>
                  <a:lnTo>
                    <a:pt x="50187" y="383140"/>
                  </a:lnTo>
                  <a:lnTo>
                    <a:pt x="46253" y="445134"/>
                  </a:lnTo>
                  <a:lnTo>
                    <a:pt x="47213" y="445523"/>
                  </a:lnTo>
                  <a:lnTo>
                    <a:pt x="49023" y="442273"/>
                  </a:lnTo>
                  <a:lnTo>
                    <a:pt x="47914" y="429304"/>
                  </a:lnTo>
                  <a:lnTo>
                    <a:pt x="41708" y="373874"/>
                  </a:lnTo>
                  <a:lnTo>
                    <a:pt x="33932" y="319518"/>
                  </a:lnTo>
                  <a:lnTo>
                    <a:pt x="32049" y="258132"/>
                  </a:lnTo>
                  <a:lnTo>
                    <a:pt x="30507" y="198086"/>
                  </a:lnTo>
                  <a:lnTo>
                    <a:pt x="23270" y="141165"/>
                  </a:lnTo>
                  <a:lnTo>
                    <a:pt x="21494" y="84861"/>
                  </a:lnTo>
                  <a:lnTo>
                    <a:pt x="32567" y="26092"/>
                  </a:lnTo>
                  <a:lnTo>
                    <a:pt x="35750" y="15253"/>
                  </a:lnTo>
                  <a:lnTo>
                    <a:pt x="42550" y="8028"/>
                  </a:lnTo>
                  <a:lnTo>
                    <a:pt x="62585" y="0"/>
                  </a:lnTo>
                  <a:lnTo>
                    <a:pt x="83968" y="2671"/>
                  </a:lnTo>
                  <a:lnTo>
                    <a:pt x="112617" y="17328"/>
                  </a:lnTo>
                  <a:lnTo>
                    <a:pt x="135924" y="39609"/>
                  </a:lnTo>
                  <a:lnTo>
                    <a:pt x="175782" y="99206"/>
                  </a:lnTo>
                  <a:lnTo>
                    <a:pt x="180359" y="109620"/>
                  </a:lnTo>
                  <a:lnTo>
                    <a:pt x="182325" y="130549"/>
                  </a:lnTo>
                  <a:lnTo>
                    <a:pt x="181212" y="141044"/>
                  </a:lnTo>
                  <a:lnTo>
                    <a:pt x="176960" y="149210"/>
                  </a:lnTo>
                  <a:lnTo>
                    <a:pt x="162877" y="161403"/>
                  </a:lnTo>
                  <a:lnTo>
                    <a:pt x="135218" y="174844"/>
                  </a:lnTo>
                  <a:lnTo>
                    <a:pt x="78797" y="182004"/>
                  </a:lnTo>
                  <a:lnTo>
                    <a:pt x="52643" y="183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10203" y="544708"/>
              <a:ext cx="160038" cy="157251"/>
            </a:xfrm>
            <a:custGeom>
              <a:avLst/>
              <a:gdLst/>
              <a:ahLst/>
              <a:cxnLst/>
              <a:rect l="0" t="0" r="0" b="0"/>
              <a:pathLst>
                <a:path w="160038" h="157251">
                  <a:moveTo>
                    <a:pt x="122294" y="13302"/>
                  </a:moveTo>
                  <a:lnTo>
                    <a:pt x="111115" y="2123"/>
                  </a:lnTo>
                  <a:lnTo>
                    <a:pt x="104313" y="0"/>
                  </a:lnTo>
                  <a:lnTo>
                    <a:pt x="87397" y="761"/>
                  </a:lnTo>
                  <a:lnTo>
                    <a:pt x="58142" y="13356"/>
                  </a:lnTo>
                  <a:lnTo>
                    <a:pt x="32836" y="31905"/>
                  </a:lnTo>
                  <a:lnTo>
                    <a:pt x="10520" y="57808"/>
                  </a:lnTo>
                  <a:lnTo>
                    <a:pt x="2427" y="80656"/>
                  </a:lnTo>
                  <a:lnTo>
                    <a:pt x="0" y="105238"/>
                  </a:lnTo>
                  <a:lnTo>
                    <a:pt x="2820" y="127862"/>
                  </a:lnTo>
                  <a:lnTo>
                    <a:pt x="7550" y="136469"/>
                  </a:lnTo>
                  <a:lnTo>
                    <a:pt x="22164" y="149151"/>
                  </a:lnTo>
                  <a:lnTo>
                    <a:pt x="43476" y="155568"/>
                  </a:lnTo>
                  <a:lnTo>
                    <a:pt x="67377" y="157250"/>
                  </a:lnTo>
                  <a:lnTo>
                    <a:pt x="121995" y="145746"/>
                  </a:lnTo>
                  <a:lnTo>
                    <a:pt x="140099" y="132997"/>
                  </a:lnTo>
                  <a:lnTo>
                    <a:pt x="148202" y="124684"/>
                  </a:lnTo>
                  <a:lnTo>
                    <a:pt x="157205" y="102969"/>
                  </a:lnTo>
                  <a:lnTo>
                    <a:pt x="160037" y="78891"/>
                  </a:lnTo>
                  <a:lnTo>
                    <a:pt x="157396" y="56490"/>
                  </a:lnTo>
                  <a:lnTo>
                    <a:pt x="149203" y="41076"/>
                  </a:lnTo>
                  <a:lnTo>
                    <a:pt x="132823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76691" y="345714"/>
              <a:ext cx="187434" cy="338639"/>
            </a:xfrm>
            <a:custGeom>
              <a:avLst/>
              <a:gdLst/>
              <a:ahLst/>
              <a:cxnLst/>
              <a:rect l="0" t="0" r="0" b="0"/>
              <a:pathLst>
                <a:path w="187434" h="338639">
                  <a:moveTo>
                    <a:pt x="82148" y="338638"/>
                  </a:moveTo>
                  <a:lnTo>
                    <a:pt x="64190" y="283593"/>
                  </a:lnTo>
                  <a:lnTo>
                    <a:pt x="50481" y="232185"/>
                  </a:lnTo>
                  <a:lnTo>
                    <a:pt x="36509" y="176970"/>
                  </a:lnTo>
                  <a:lnTo>
                    <a:pt x="18975" y="115314"/>
                  </a:lnTo>
                  <a:lnTo>
                    <a:pt x="2599" y="54292"/>
                  </a:lnTo>
                  <a:lnTo>
                    <a:pt x="0" y="28208"/>
                  </a:lnTo>
                  <a:lnTo>
                    <a:pt x="2816" y="18211"/>
                  </a:lnTo>
                  <a:lnTo>
                    <a:pt x="8203" y="10376"/>
                  </a:lnTo>
                  <a:lnTo>
                    <a:pt x="15304" y="3983"/>
                  </a:lnTo>
                  <a:lnTo>
                    <a:pt x="38791" y="0"/>
                  </a:lnTo>
                  <a:lnTo>
                    <a:pt x="90351" y="6974"/>
                  </a:lnTo>
                  <a:lnTo>
                    <a:pt x="140397" y="20787"/>
                  </a:lnTo>
                  <a:lnTo>
                    <a:pt x="187433" y="43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85140" y="536953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109920" y="8333"/>
                  </a:lnTo>
                  <a:lnTo>
                    <a:pt x="75073" y="6758"/>
                  </a:lnTo>
                  <a:lnTo>
                    <a:pt x="52083" y="417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36416" y="312564"/>
              <a:ext cx="291004" cy="395204"/>
            </a:xfrm>
            <a:custGeom>
              <a:avLst/>
              <a:gdLst/>
              <a:ahLst/>
              <a:cxnLst/>
              <a:rect l="0" t="0" r="0" b="0"/>
              <a:pathLst>
                <a:path w="291004" h="395204">
                  <a:moveTo>
                    <a:pt x="38319" y="24347"/>
                  </a:moveTo>
                  <a:lnTo>
                    <a:pt x="9011" y="53656"/>
                  </a:lnTo>
                  <a:lnTo>
                    <a:pt x="4742" y="53245"/>
                  </a:lnTo>
                  <a:lnTo>
                    <a:pt x="1897" y="48292"/>
                  </a:lnTo>
                  <a:lnTo>
                    <a:pt x="0" y="40310"/>
                  </a:lnTo>
                  <a:lnTo>
                    <a:pt x="2245" y="32650"/>
                  </a:lnTo>
                  <a:lnTo>
                    <a:pt x="14097" y="17899"/>
                  </a:lnTo>
                  <a:lnTo>
                    <a:pt x="46090" y="2030"/>
                  </a:lnTo>
                  <a:lnTo>
                    <a:pt x="68679" y="0"/>
                  </a:lnTo>
                  <a:lnTo>
                    <a:pt x="111777" y="8230"/>
                  </a:lnTo>
                  <a:lnTo>
                    <a:pt x="120046" y="13602"/>
                  </a:lnTo>
                  <a:lnTo>
                    <a:pt x="158193" y="67367"/>
                  </a:lnTo>
                  <a:lnTo>
                    <a:pt x="192810" y="124812"/>
                  </a:lnTo>
                  <a:lnTo>
                    <a:pt x="211252" y="186435"/>
                  </a:lnTo>
                  <a:lnTo>
                    <a:pt x="214341" y="230561"/>
                  </a:lnTo>
                  <a:lnTo>
                    <a:pt x="205497" y="287393"/>
                  </a:lnTo>
                  <a:lnTo>
                    <a:pt x="192748" y="326505"/>
                  </a:lnTo>
                  <a:lnTo>
                    <a:pt x="171034" y="360320"/>
                  </a:lnTo>
                  <a:lnTo>
                    <a:pt x="151116" y="379559"/>
                  </a:lnTo>
                  <a:lnTo>
                    <a:pt x="126666" y="392009"/>
                  </a:lnTo>
                  <a:lnTo>
                    <a:pt x="103321" y="395203"/>
                  </a:lnTo>
                  <a:lnTo>
                    <a:pt x="82417" y="391553"/>
                  </a:lnTo>
                  <a:lnTo>
                    <a:pt x="65327" y="382132"/>
                  </a:lnTo>
                  <a:lnTo>
                    <a:pt x="53052" y="367027"/>
                  </a:lnTo>
                  <a:lnTo>
                    <a:pt x="35641" y="328733"/>
                  </a:lnTo>
                  <a:lnTo>
                    <a:pt x="35364" y="318518"/>
                  </a:lnTo>
                  <a:lnTo>
                    <a:pt x="41295" y="297810"/>
                  </a:lnTo>
                  <a:lnTo>
                    <a:pt x="54850" y="283147"/>
                  </a:lnTo>
                  <a:lnTo>
                    <a:pt x="63378" y="277599"/>
                  </a:lnTo>
                  <a:lnTo>
                    <a:pt x="97737" y="269791"/>
                  </a:lnTo>
                  <a:lnTo>
                    <a:pt x="142863" y="275558"/>
                  </a:lnTo>
                  <a:lnTo>
                    <a:pt x="185572" y="291082"/>
                  </a:lnTo>
                  <a:lnTo>
                    <a:pt x="248876" y="326863"/>
                  </a:lnTo>
                  <a:lnTo>
                    <a:pt x="291003" y="340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37989" y="492391"/>
              <a:ext cx="126343" cy="152381"/>
            </a:xfrm>
            <a:custGeom>
              <a:avLst/>
              <a:gdLst/>
              <a:ahLst/>
              <a:cxnLst/>
              <a:rect l="0" t="0" r="0" b="0"/>
              <a:pathLst>
                <a:path w="126343" h="152381">
                  <a:moveTo>
                    <a:pt x="0" y="55090"/>
                  </a:moveTo>
                  <a:lnTo>
                    <a:pt x="15641" y="73071"/>
                  </a:lnTo>
                  <a:lnTo>
                    <a:pt x="38438" y="129444"/>
                  </a:lnTo>
                  <a:lnTo>
                    <a:pt x="45550" y="150138"/>
                  </a:lnTo>
                  <a:lnTo>
                    <a:pt x="45574" y="152380"/>
                  </a:lnTo>
                  <a:lnTo>
                    <a:pt x="35601" y="134350"/>
                  </a:lnTo>
                  <a:lnTo>
                    <a:pt x="17614" y="86022"/>
                  </a:lnTo>
                  <a:lnTo>
                    <a:pt x="16797" y="65328"/>
                  </a:lnTo>
                  <a:lnTo>
                    <a:pt x="21504" y="44433"/>
                  </a:lnTo>
                  <a:lnTo>
                    <a:pt x="31394" y="23447"/>
                  </a:lnTo>
                  <a:lnTo>
                    <a:pt x="49828" y="8661"/>
                  </a:lnTo>
                  <a:lnTo>
                    <a:pt x="61295" y="3081"/>
                  </a:lnTo>
                  <a:lnTo>
                    <a:pt x="83395" y="0"/>
                  </a:lnTo>
                  <a:lnTo>
                    <a:pt x="126342" y="2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03321" y="536241"/>
              <a:ext cx="182110" cy="137583"/>
            </a:xfrm>
            <a:custGeom>
              <a:avLst/>
              <a:gdLst/>
              <a:ahLst/>
              <a:cxnLst/>
              <a:rect l="0" t="0" r="0" b="0"/>
              <a:pathLst>
                <a:path w="182110" h="137583">
                  <a:moveTo>
                    <a:pt x="118938" y="42826"/>
                  </a:moveTo>
                  <a:lnTo>
                    <a:pt x="109362" y="18779"/>
                  </a:lnTo>
                  <a:lnTo>
                    <a:pt x="98694" y="4452"/>
                  </a:lnTo>
                  <a:lnTo>
                    <a:pt x="91404" y="866"/>
                  </a:lnTo>
                  <a:lnTo>
                    <a:pt x="73945" y="0"/>
                  </a:lnTo>
                  <a:lnTo>
                    <a:pt x="44385" y="11680"/>
                  </a:lnTo>
                  <a:lnTo>
                    <a:pt x="18989" y="29958"/>
                  </a:lnTo>
                  <a:lnTo>
                    <a:pt x="2236" y="55781"/>
                  </a:lnTo>
                  <a:lnTo>
                    <a:pt x="0" y="75490"/>
                  </a:lnTo>
                  <a:lnTo>
                    <a:pt x="4075" y="94778"/>
                  </a:lnTo>
                  <a:lnTo>
                    <a:pt x="13685" y="111149"/>
                  </a:lnTo>
                  <a:lnTo>
                    <a:pt x="20693" y="115281"/>
                  </a:lnTo>
                  <a:lnTo>
                    <a:pt x="37839" y="116752"/>
                  </a:lnTo>
                  <a:lnTo>
                    <a:pt x="67222" y="105414"/>
                  </a:lnTo>
                  <a:lnTo>
                    <a:pt x="81525" y="90530"/>
                  </a:lnTo>
                  <a:lnTo>
                    <a:pt x="105829" y="52379"/>
                  </a:lnTo>
                  <a:lnTo>
                    <a:pt x="110198" y="50364"/>
                  </a:lnTo>
                  <a:lnTo>
                    <a:pt x="113112" y="53701"/>
                  </a:lnTo>
                  <a:lnTo>
                    <a:pt x="123450" y="77634"/>
                  </a:lnTo>
                  <a:lnTo>
                    <a:pt x="147905" y="111573"/>
                  </a:lnTo>
                  <a:lnTo>
                    <a:pt x="182109" y="137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06486" y="536953"/>
              <a:ext cx="73701" cy="115814"/>
            </a:xfrm>
            <a:custGeom>
              <a:avLst/>
              <a:gdLst/>
              <a:ahLst/>
              <a:cxnLst/>
              <a:rect l="0" t="0" r="0" b="0"/>
              <a:pathLst>
                <a:path w="73701" h="115814">
                  <a:moveTo>
                    <a:pt x="0" y="0"/>
                  </a:moveTo>
                  <a:lnTo>
                    <a:pt x="20244" y="43962"/>
                  </a:lnTo>
                  <a:lnTo>
                    <a:pt x="67566" y="107177"/>
                  </a:lnTo>
                  <a:lnTo>
                    <a:pt x="7370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74901" y="505367"/>
              <a:ext cx="178986" cy="326385"/>
            </a:xfrm>
            <a:custGeom>
              <a:avLst/>
              <a:gdLst/>
              <a:ahLst/>
              <a:cxnLst/>
              <a:rect l="0" t="0" r="0" b="0"/>
              <a:pathLst>
                <a:path w="178986" h="326385">
                  <a:moveTo>
                    <a:pt x="178985" y="0"/>
                  </a:moveTo>
                  <a:lnTo>
                    <a:pt x="163344" y="17981"/>
                  </a:lnTo>
                  <a:lnTo>
                    <a:pt x="132142" y="74354"/>
                  </a:lnTo>
                  <a:lnTo>
                    <a:pt x="92516" y="132018"/>
                  </a:lnTo>
                  <a:lnTo>
                    <a:pt x="60606" y="186432"/>
                  </a:lnTo>
                  <a:lnTo>
                    <a:pt x="34892" y="239121"/>
                  </a:lnTo>
                  <a:lnTo>
                    <a:pt x="10819" y="30194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06528" y="484310"/>
              <a:ext cx="158108" cy="196917"/>
            </a:xfrm>
            <a:custGeom>
              <a:avLst/>
              <a:gdLst/>
              <a:ahLst/>
              <a:cxnLst/>
              <a:rect l="0" t="0" r="0" b="0"/>
              <a:pathLst>
                <a:path w="158108" h="196917">
                  <a:moveTo>
                    <a:pt x="147399" y="0"/>
                  </a:moveTo>
                  <a:lnTo>
                    <a:pt x="104707" y="3120"/>
                  </a:lnTo>
                  <a:lnTo>
                    <a:pt x="52567" y="19129"/>
                  </a:lnTo>
                  <a:lnTo>
                    <a:pt x="31552" y="30339"/>
                  </a:lnTo>
                  <a:lnTo>
                    <a:pt x="25714" y="37773"/>
                  </a:lnTo>
                  <a:lnTo>
                    <a:pt x="22992" y="46239"/>
                  </a:lnTo>
                  <a:lnTo>
                    <a:pt x="22347" y="55393"/>
                  </a:lnTo>
                  <a:lnTo>
                    <a:pt x="25427" y="62665"/>
                  </a:lnTo>
                  <a:lnTo>
                    <a:pt x="38207" y="73865"/>
                  </a:lnTo>
                  <a:lnTo>
                    <a:pt x="95338" y="103562"/>
                  </a:lnTo>
                  <a:lnTo>
                    <a:pt x="152389" y="144047"/>
                  </a:lnTo>
                  <a:lnTo>
                    <a:pt x="156575" y="152183"/>
                  </a:lnTo>
                  <a:lnTo>
                    <a:pt x="158107" y="170583"/>
                  </a:lnTo>
                  <a:lnTo>
                    <a:pt x="154537" y="178063"/>
                  </a:lnTo>
                  <a:lnTo>
                    <a:pt x="141213" y="189493"/>
                  </a:lnTo>
                  <a:lnTo>
                    <a:pt x="108392" y="196916"/>
                  </a:lnTo>
                  <a:lnTo>
                    <a:pt x="49932" y="18817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" name="Straight Connector 26"/>
          <p:cNvCxnSpPr/>
          <p:nvPr/>
        </p:nvCxnSpPr>
        <p:spPr>
          <a:xfrm flipV="1">
            <a:off x="2558414" y="1073911"/>
            <a:ext cx="1000252" cy="96863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2590038" y="2063623"/>
            <a:ext cx="1431797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6699330" y="200041"/>
            <a:ext cx="1203545" cy="579068"/>
            <a:chOff x="6699330" y="200041"/>
            <a:chExt cx="1203545" cy="579068"/>
          </a:xfrm>
        </p:grpSpPr>
        <p:sp>
          <p:nvSpPr>
            <p:cNvPr id="29" name="Freeform 28"/>
            <p:cNvSpPr/>
            <p:nvPr/>
          </p:nvSpPr>
          <p:spPr>
            <a:xfrm>
              <a:off x="6699330" y="200041"/>
              <a:ext cx="175780" cy="579068"/>
            </a:xfrm>
            <a:custGeom>
              <a:avLst/>
              <a:gdLst/>
              <a:ahLst/>
              <a:cxnLst/>
              <a:rect l="0" t="0" r="0" b="0"/>
              <a:pathLst>
                <a:path w="175780" h="579068">
                  <a:moveTo>
                    <a:pt x="175779" y="0"/>
                  </a:moveTo>
                  <a:lnTo>
                    <a:pt x="159011" y="11178"/>
                  </a:lnTo>
                  <a:lnTo>
                    <a:pt x="116185" y="73217"/>
                  </a:lnTo>
                  <a:lnTo>
                    <a:pt x="80819" y="124124"/>
                  </a:lnTo>
                  <a:lnTo>
                    <a:pt x="50090" y="179239"/>
                  </a:lnTo>
                  <a:lnTo>
                    <a:pt x="22834" y="240803"/>
                  </a:lnTo>
                  <a:lnTo>
                    <a:pt x="7614" y="290241"/>
                  </a:lnTo>
                  <a:lnTo>
                    <a:pt x="0" y="341801"/>
                  </a:lnTo>
                  <a:lnTo>
                    <a:pt x="864" y="392173"/>
                  </a:lnTo>
                  <a:lnTo>
                    <a:pt x="11637" y="451813"/>
                  </a:lnTo>
                  <a:lnTo>
                    <a:pt x="27188" y="497039"/>
                  </a:lnTo>
                  <a:lnTo>
                    <a:pt x="52203" y="534485"/>
                  </a:lnTo>
                  <a:lnTo>
                    <a:pt x="81842" y="562218"/>
                  </a:lnTo>
                  <a:lnTo>
                    <a:pt x="99324" y="571579"/>
                  </a:lnTo>
                  <a:lnTo>
                    <a:pt x="123136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46078" y="421139"/>
              <a:ext cx="206670" cy="237475"/>
            </a:xfrm>
            <a:custGeom>
              <a:avLst/>
              <a:gdLst/>
              <a:ahLst/>
              <a:cxnLst/>
              <a:rect l="0" t="0" r="0" b="0"/>
              <a:pathLst>
                <a:path w="206670" h="237475">
                  <a:moveTo>
                    <a:pt x="176429" y="0"/>
                  </a:moveTo>
                  <a:lnTo>
                    <a:pt x="113001" y="19129"/>
                  </a:lnTo>
                  <a:lnTo>
                    <a:pt x="50065" y="49364"/>
                  </a:lnTo>
                  <a:lnTo>
                    <a:pt x="19665" y="68959"/>
                  </a:lnTo>
                  <a:lnTo>
                    <a:pt x="3031" y="86801"/>
                  </a:lnTo>
                  <a:lnTo>
                    <a:pt x="0" y="95302"/>
                  </a:lnTo>
                  <a:lnTo>
                    <a:pt x="318" y="103309"/>
                  </a:lnTo>
                  <a:lnTo>
                    <a:pt x="2869" y="110987"/>
                  </a:lnTo>
                  <a:lnTo>
                    <a:pt x="15064" y="122637"/>
                  </a:lnTo>
                  <a:lnTo>
                    <a:pt x="33352" y="130545"/>
                  </a:lnTo>
                  <a:lnTo>
                    <a:pt x="96742" y="136038"/>
                  </a:lnTo>
                  <a:lnTo>
                    <a:pt x="154583" y="156547"/>
                  </a:lnTo>
                  <a:lnTo>
                    <a:pt x="197331" y="177282"/>
                  </a:lnTo>
                  <a:lnTo>
                    <a:pt x="203232" y="186039"/>
                  </a:lnTo>
                  <a:lnTo>
                    <a:pt x="206669" y="208246"/>
                  </a:lnTo>
                  <a:lnTo>
                    <a:pt x="203608" y="217210"/>
                  </a:lnTo>
                  <a:lnTo>
                    <a:pt x="190849" y="230289"/>
                  </a:lnTo>
                  <a:lnTo>
                    <a:pt x="167239" y="236882"/>
                  </a:lnTo>
                  <a:lnTo>
                    <a:pt x="124184" y="237474"/>
                  </a:lnTo>
                  <a:lnTo>
                    <a:pt x="67713" y="227193"/>
                  </a:lnTo>
                  <a:lnTo>
                    <a:pt x="797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41443" y="526424"/>
              <a:ext cx="17936" cy="136872"/>
            </a:xfrm>
            <a:custGeom>
              <a:avLst/>
              <a:gdLst/>
              <a:ahLst/>
              <a:cxnLst/>
              <a:rect l="0" t="0" r="0" b="0"/>
              <a:pathLst>
                <a:path w="17936" h="136872">
                  <a:moveTo>
                    <a:pt x="17935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1558"/>
                  </a:lnTo>
                  <a:lnTo>
                    <a:pt x="6200" y="110732"/>
                  </a:lnTo>
                  <a:lnTo>
                    <a:pt x="740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59378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36062" y="325235"/>
              <a:ext cx="334097" cy="381715"/>
            </a:xfrm>
            <a:custGeom>
              <a:avLst/>
              <a:gdLst/>
              <a:ahLst/>
              <a:cxnLst/>
              <a:rect l="0" t="0" r="0" b="0"/>
              <a:pathLst>
                <a:path w="334097" h="381715">
                  <a:moveTo>
                    <a:pt x="133886" y="253832"/>
                  </a:moveTo>
                  <a:lnTo>
                    <a:pt x="124311" y="229785"/>
                  </a:lnTo>
                  <a:lnTo>
                    <a:pt x="113642" y="215458"/>
                  </a:lnTo>
                  <a:lnTo>
                    <a:pt x="88893" y="199828"/>
                  </a:lnTo>
                  <a:lnTo>
                    <a:pt x="66317" y="197855"/>
                  </a:lnTo>
                  <a:lnTo>
                    <a:pt x="53744" y="198966"/>
                  </a:lnTo>
                  <a:lnTo>
                    <a:pt x="33537" y="209560"/>
                  </a:lnTo>
                  <a:lnTo>
                    <a:pt x="17927" y="225967"/>
                  </a:lnTo>
                  <a:lnTo>
                    <a:pt x="7089" y="244957"/>
                  </a:lnTo>
                  <a:lnTo>
                    <a:pt x="0" y="280968"/>
                  </a:lnTo>
                  <a:lnTo>
                    <a:pt x="6011" y="333888"/>
                  </a:lnTo>
                  <a:lnTo>
                    <a:pt x="11932" y="357263"/>
                  </a:lnTo>
                  <a:lnTo>
                    <a:pt x="17489" y="366070"/>
                  </a:lnTo>
                  <a:lnTo>
                    <a:pt x="33021" y="378975"/>
                  </a:lnTo>
                  <a:lnTo>
                    <a:pt x="42076" y="381714"/>
                  </a:lnTo>
                  <a:lnTo>
                    <a:pt x="61496" y="381638"/>
                  </a:lnTo>
                  <a:lnTo>
                    <a:pt x="69248" y="377641"/>
                  </a:lnTo>
                  <a:lnTo>
                    <a:pt x="80982" y="363840"/>
                  </a:lnTo>
                  <a:lnTo>
                    <a:pt x="111068" y="305965"/>
                  </a:lnTo>
                  <a:lnTo>
                    <a:pt x="128166" y="247449"/>
                  </a:lnTo>
                  <a:lnTo>
                    <a:pt x="132192" y="197998"/>
                  </a:lnTo>
                  <a:lnTo>
                    <a:pt x="133551" y="135655"/>
                  </a:lnTo>
                  <a:lnTo>
                    <a:pt x="128231" y="78540"/>
                  </a:lnTo>
                  <a:lnTo>
                    <a:pt x="115914" y="26227"/>
                  </a:lnTo>
                  <a:lnTo>
                    <a:pt x="109131" y="2936"/>
                  </a:lnTo>
                  <a:lnTo>
                    <a:pt x="106854" y="0"/>
                  </a:lnTo>
                  <a:lnTo>
                    <a:pt x="105336" y="2722"/>
                  </a:lnTo>
                  <a:lnTo>
                    <a:pt x="104820" y="18225"/>
                  </a:lnTo>
                  <a:lnTo>
                    <a:pt x="114020" y="72545"/>
                  </a:lnTo>
                  <a:lnTo>
                    <a:pt x="123710" y="126808"/>
                  </a:lnTo>
                  <a:lnTo>
                    <a:pt x="133990" y="179930"/>
                  </a:lnTo>
                  <a:lnTo>
                    <a:pt x="144445" y="229595"/>
                  </a:lnTo>
                  <a:lnTo>
                    <a:pt x="152869" y="288299"/>
                  </a:lnTo>
                  <a:lnTo>
                    <a:pt x="155900" y="295527"/>
                  </a:lnTo>
                  <a:lnTo>
                    <a:pt x="160260" y="298006"/>
                  </a:lnTo>
                  <a:lnTo>
                    <a:pt x="165507" y="297320"/>
                  </a:lnTo>
                  <a:lnTo>
                    <a:pt x="177576" y="287198"/>
                  </a:lnTo>
                  <a:lnTo>
                    <a:pt x="191908" y="273340"/>
                  </a:lnTo>
                  <a:lnTo>
                    <a:pt x="250172" y="246123"/>
                  </a:lnTo>
                  <a:lnTo>
                    <a:pt x="311742" y="215075"/>
                  </a:lnTo>
                  <a:lnTo>
                    <a:pt x="328357" y="203072"/>
                  </a:lnTo>
                  <a:lnTo>
                    <a:pt x="332553" y="194255"/>
                  </a:lnTo>
                  <a:lnTo>
                    <a:pt x="334096" y="171981"/>
                  </a:lnTo>
                  <a:lnTo>
                    <a:pt x="330531" y="161830"/>
                  </a:lnTo>
                  <a:lnTo>
                    <a:pt x="317210" y="144312"/>
                  </a:lnTo>
                  <a:lnTo>
                    <a:pt x="308744" y="139874"/>
                  </a:lnTo>
                  <a:lnTo>
                    <a:pt x="289980" y="138063"/>
                  </a:lnTo>
                  <a:lnTo>
                    <a:pt x="254095" y="149210"/>
                  </a:lnTo>
                  <a:lnTo>
                    <a:pt x="244441" y="157178"/>
                  </a:lnTo>
                  <a:lnTo>
                    <a:pt x="230595" y="178509"/>
                  </a:lnTo>
                  <a:lnTo>
                    <a:pt x="221813" y="216826"/>
                  </a:lnTo>
                  <a:lnTo>
                    <a:pt x="224799" y="257815"/>
                  </a:lnTo>
                  <a:lnTo>
                    <a:pt x="233173" y="279389"/>
                  </a:lnTo>
                  <a:lnTo>
                    <a:pt x="257613" y="312303"/>
                  </a:lnTo>
                  <a:lnTo>
                    <a:pt x="274274" y="320763"/>
                  </a:lnTo>
                  <a:lnTo>
                    <a:pt x="302342" y="327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43689" y="452725"/>
              <a:ext cx="131665" cy="145035"/>
            </a:xfrm>
            <a:custGeom>
              <a:avLst/>
              <a:gdLst/>
              <a:ahLst/>
              <a:cxnLst/>
              <a:rect l="0" t="0" r="0" b="0"/>
              <a:pathLst>
                <a:path w="131665" h="145035">
                  <a:moveTo>
                    <a:pt x="126342" y="0"/>
                  </a:moveTo>
                  <a:lnTo>
                    <a:pt x="67725" y="14654"/>
                  </a:lnTo>
                  <a:lnTo>
                    <a:pt x="23126" y="36603"/>
                  </a:lnTo>
                  <a:lnTo>
                    <a:pt x="5989" y="49803"/>
                  </a:lnTo>
                  <a:lnTo>
                    <a:pt x="2823" y="56599"/>
                  </a:lnTo>
                  <a:lnTo>
                    <a:pt x="3052" y="63469"/>
                  </a:lnTo>
                  <a:lnTo>
                    <a:pt x="5544" y="70388"/>
                  </a:lnTo>
                  <a:lnTo>
                    <a:pt x="17672" y="81197"/>
                  </a:lnTo>
                  <a:lnTo>
                    <a:pt x="71347" y="101376"/>
                  </a:lnTo>
                  <a:lnTo>
                    <a:pt x="126032" y="119270"/>
                  </a:lnTo>
                  <a:lnTo>
                    <a:pt x="130815" y="123967"/>
                  </a:lnTo>
                  <a:lnTo>
                    <a:pt x="131664" y="129438"/>
                  </a:lnTo>
                  <a:lnTo>
                    <a:pt x="129889" y="135425"/>
                  </a:lnTo>
                  <a:lnTo>
                    <a:pt x="124028" y="139416"/>
                  </a:lnTo>
                  <a:lnTo>
                    <a:pt x="93421" y="145034"/>
                  </a:lnTo>
                  <a:lnTo>
                    <a:pt x="44277" y="1438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48974" y="294797"/>
              <a:ext cx="153901" cy="410613"/>
            </a:xfrm>
            <a:custGeom>
              <a:avLst/>
              <a:gdLst/>
              <a:ahLst/>
              <a:cxnLst/>
              <a:rect l="0" t="0" r="0" b="0"/>
              <a:pathLst>
                <a:path w="153901" h="410613">
                  <a:moveTo>
                    <a:pt x="0" y="0"/>
                  </a:moveTo>
                  <a:lnTo>
                    <a:pt x="42662" y="60873"/>
                  </a:lnTo>
                  <a:lnTo>
                    <a:pt x="96868" y="123348"/>
                  </a:lnTo>
                  <a:lnTo>
                    <a:pt x="128882" y="182336"/>
                  </a:lnTo>
                  <a:lnTo>
                    <a:pt x="148281" y="220142"/>
                  </a:lnTo>
                  <a:lnTo>
                    <a:pt x="153900" y="259290"/>
                  </a:lnTo>
                  <a:lnTo>
                    <a:pt x="147505" y="294806"/>
                  </a:lnTo>
                  <a:lnTo>
                    <a:pt x="130143" y="333275"/>
                  </a:lnTo>
                  <a:lnTo>
                    <a:pt x="103291" y="365080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2519670" y="2030023"/>
            <a:ext cx="105235" cy="109718"/>
          </a:xfrm>
          <a:custGeom>
            <a:avLst/>
            <a:gdLst/>
            <a:ahLst/>
            <a:cxnLst/>
            <a:rect l="0" t="0" r="0" b="0"/>
            <a:pathLst>
              <a:path w="105235" h="109718">
                <a:moveTo>
                  <a:pt x="70340" y="23034"/>
                </a:moveTo>
                <a:lnTo>
                  <a:pt x="59162" y="11855"/>
                </a:lnTo>
                <a:lnTo>
                  <a:pt x="52359" y="9732"/>
                </a:lnTo>
                <a:lnTo>
                  <a:pt x="35442" y="10493"/>
                </a:lnTo>
                <a:lnTo>
                  <a:pt x="19345" y="17850"/>
                </a:lnTo>
                <a:lnTo>
                  <a:pt x="11777" y="23087"/>
                </a:lnTo>
                <a:lnTo>
                  <a:pt x="6731" y="31258"/>
                </a:lnTo>
                <a:lnTo>
                  <a:pt x="1125" y="52815"/>
                </a:lnTo>
                <a:lnTo>
                  <a:pt x="1970" y="62775"/>
                </a:lnTo>
                <a:lnTo>
                  <a:pt x="9148" y="80081"/>
                </a:lnTo>
                <a:lnTo>
                  <a:pt x="23256" y="92452"/>
                </a:lnTo>
                <a:lnTo>
                  <a:pt x="31932" y="97388"/>
                </a:lnTo>
                <a:lnTo>
                  <a:pt x="50930" y="99754"/>
                </a:lnTo>
                <a:lnTo>
                  <a:pt x="69902" y="95736"/>
                </a:lnTo>
                <a:lnTo>
                  <a:pt x="86133" y="86151"/>
                </a:lnTo>
                <a:lnTo>
                  <a:pt x="98026" y="70973"/>
                </a:lnTo>
                <a:lnTo>
                  <a:pt x="102836" y="62012"/>
                </a:lnTo>
                <a:lnTo>
                  <a:pt x="105060" y="42697"/>
                </a:lnTo>
                <a:lnTo>
                  <a:pt x="100979" y="23584"/>
                </a:lnTo>
                <a:lnTo>
                  <a:pt x="91366" y="7291"/>
                </a:lnTo>
                <a:lnTo>
                  <a:pt x="83187" y="3180"/>
                </a:lnTo>
                <a:lnTo>
                  <a:pt x="61622" y="1731"/>
                </a:lnTo>
                <a:lnTo>
                  <a:pt x="28763" y="13082"/>
                </a:lnTo>
                <a:lnTo>
                  <a:pt x="13647" y="27969"/>
                </a:lnTo>
                <a:lnTo>
                  <a:pt x="7978" y="36853"/>
                </a:lnTo>
                <a:lnTo>
                  <a:pt x="0" y="71712"/>
                </a:lnTo>
                <a:lnTo>
                  <a:pt x="2390" y="81222"/>
                </a:lnTo>
                <a:lnTo>
                  <a:pt x="7492" y="88732"/>
                </a:lnTo>
                <a:lnTo>
                  <a:pt x="22520" y="100196"/>
                </a:lnTo>
                <a:lnTo>
                  <a:pt x="40898" y="109190"/>
                </a:lnTo>
                <a:lnTo>
                  <a:pt x="49542" y="109717"/>
                </a:lnTo>
                <a:lnTo>
                  <a:pt x="65386" y="104064"/>
                </a:lnTo>
                <a:lnTo>
                  <a:pt x="87460" y="82137"/>
                </a:lnTo>
                <a:lnTo>
                  <a:pt x="103229" y="53414"/>
                </a:lnTo>
                <a:lnTo>
                  <a:pt x="105234" y="33027"/>
                </a:lnTo>
                <a:lnTo>
                  <a:pt x="104131" y="22676"/>
                </a:lnTo>
                <a:lnTo>
                  <a:pt x="99887" y="14607"/>
                </a:lnTo>
                <a:lnTo>
                  <a:pt x="85812" y="2521"/>
                </a:lnTo>
                <a:lnTo>
                  <a:pt x="77145" y="0"/>
                </a:lnTo>
                <a:lnTo>
                  <a:pt x="58156" y="318"/>
                </a:lnTo>
                <a:lnTo>
                  <a:pt x="41139" y="7478"/>
                </a:lnTo>
                <a:lnTo>
                  <a:pt x="33325" y="12663"/>
                </a:lnTo>
                <a:lnTo>
                  <a:pt x="28116" y="20800"/>
                </a:lnTo>
                <a:lnTo>
                  <a:pt x="22328" y="42318"/>
                </a:lnTo>
                <a:lnTo>
                  <a:pt x="23124" y="52267"/>
                </a:lnTo>
                <a:lnTo>
                  <a:pt x="30248" y="69562"/>
                </a:lnTo>
                <a:lnTo>
                  <a:pt x="44332" y="81927"/>
                </a:lnTo>
                <a:lnTo>
                  <a:pt x="53002" y="86863"/>
                </a:lnTo>
                <a:lnTo>
                  <a:pt x="59951" y="86643"/>
                </a:lnTo>
                <a:lnTo>
                  <a:pt x="65754" y="82988"/>
                </a:lnTo>
                <a:lnTo>
                  <a:pt x="70792" y="77041"/>
                </a:lnTo>
                <a:lnTo>
                  <a:pt x="76390" y="57955"/>
                </a:lnTo>
                <a:lnTo>
                  <a:pt x="77883" y="46315"/>
                </a:lnTo>
                <a:lnTo>
                  <a:pt x="74199" y="39724"/>
                </a:lnTo>
                <a:lnTo>
                  <a:pt x="67063" y="36500"/>
                </a:lnTo>
                <a:lnTo>
                  <a:pt x="57627" y="35521"/>
                </a:lnTo>
                <a:lnTo>
                  <a:pt x="50166" y="38378"/>
                </a:lnTo>
                <a:lnTo>
                  <a:pt x="38757" y="50910"/>
                </a:lnTo>
                <a:lnTo>
                  <a:pt x="38756" y="56826"/>
                </a:lnTo>
                <a:lnTo>
                  <a:pt x="42265" y="61940"/>
                </a:lnTo>
                <a:lnTo>
                  <a:pt x="48114" y="66518"/>
                </a:lnTo>
                <a:lnTo>
                  <a:pt x="54353" y="67231"/>
                </a:lnTo>
                <a:lnTo>
                  <a:pt x="67524" y="61784"/>
                </a:lnTo>
                <a:lnTo>
                  <a:pt x="68463" y="58226"/>
                </a:lnTo>
                <a:lnTo>
                  <a:pt x="65579" y="54684"/>
                </a:lnTo>
                <a:lnTo>
                  <a:pt x="60147" y="51153"/>
                </a:lnTo>
                <a:lnTo>
                  <a:pt x="54186" y="51138"/>
                </a:lnTo>
                <a:lnTo>
                  <a:pt x="41324" y="57361"/>
                </a:lnTo>
                <a:lnTo>
                  <a:pt x="39297" y="62296"/>
                </a:lnTo>
                <a:lnTo>
                  <a:pt x="40286" y="67926"/>
                </a:lnTo>
                <a:lnTo>
                  <a:pt x="43285" y="74019"/>
                </a:lnTo>
                <a:lnTo>
                  <a:pt x="47624" y="76911"/>
                </a:lnTo>
                <a:lnTo>
                  <a:pt x="52856" y="77669"/>
                </a:lnTo>
                <a:lnTo>
                  <a:pt x="70340" y="7567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1300732" y="2632124"/>
            <a:ext cx="3437092" cy="351301"/>
            <a:chOff x="1300732" y="2632124"/>
            <a:chExt cx="3437092" cy="351301"/>
          </a:xfrm>
        </p:grpSpPr>
        <p:sp>
          <p:nvSpPr>
            <p:cNvPr id="38" name="Freeform 37"/>
            <p:cNvSpPr/>
            <p:nvPr/>
          </p:nvSpPr>
          <p:spPr>
            <a:xfrm>
              <a:off x="1300732" y="2790051"/>
              <a:ext cx="352243" cy="193374"/>
            </a:xfrm>
            <a:custGeom>
              <a:avLst/>
              <a:gdLst/>
              <a:ahLst/>
              <a:cxnLst/>
              <a:rect l="0" t="0" r="0" b="0"/>
              <a:pathLst>
                <a:path w="352243" h="193374">
                  <a:moveTo>
                    <a:pt x="25858" y="0"/>
                  </a:moveTo>
                  <a:lnTo>
                    <a:pt x="7900" y="53875"/>
                  </a:lnTo>
                  <a:lnTo>
                    <a:pt x="0" y="84594"/>
                  </a:lnTo>
                  <a:lnTo>
                    <a:pt x="9527" y="142508"/>
                  </a:lnTo>
                  <a:lnTo>
                    <a:pt x="19200" y="177536"/>
                  </a:lnTo>
                  <a:lnTo>
                    <a:pt x="26099" y="185038"/>
                  </a:lnTo>
                  <a:lnTo>
                    <a:pt x="46242" y="193373"/>
                  </a:lnTo>
                  <a:lnTo>
                    <a:pt x="55825" y="193257"/>
                  </a:lnTo>
                  <a:lnTo>
                    <a:pt x="72712" y="186888"/>
                  </a:lnTo>
                  <a:lnTo>
                    <a:pt x="109853" y="162565"/>
                  </a:lnTo>
                  <a:lnTo>
                    <a:pt x="132374" y="135125"/>
                  </a:lnTo>
                  <a:lnTo>
                    <a:pt x="142609" y="115038"/>
                  </a:lnTo>
                  <a:lnTo>
                    <a:pt x="146976" y="111787"/>
                  </a:lnTo>
                  <a:lnTo>
                    <a:pt x="151057" y="113129"/>
                  </a:lnTo>
                  <a:lnTo>
                    <a:pt x="154947" y="117534"/>
                  </a:lnTo>
                  <a:lnTo>
                    <a:pt x="182289" y="173008"/>
                  </a:lnTo>
                  <a:lnTo>
                    <a:pt x="198328" y="185297"/>
                  </a:lnTo>
                  <a:lnTo>
                    <a:pt x="207519" y="190212"/>
                  </a:lnTo>
                  <a:lnTo>
                    <a:pt x="230209" y="192553"/>
                  </a:lnTo>
                  <a:lnTo>
                    <a:pt x="277314" y="184524"/>
                  </a:lnTo>
                  <a:lnTo>
                    <a:pt x="285912" y="179168"/>
                  </a:lnTo>
                  <a:lnTo>
                    <a:pt x="331513" y="123542"/>
                  </a:lnTo>
                  <a:lnTo>
                    <a:pt x="338423" y="113947"/>
                  </a:lnTo>
                  <a:lnTo>
                    <a:pt x="346100" y="90808"/>
                  </a:lnTo>
                  <a:lnTo>
                    <a:pt x="351433" y="28726"/>
                  </a:lnTo>
                  <a:lnTo>
                    <a:pt x="35224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70982" y="2832165"/>
              <a:ext cx="8335" cy="126343"/>
            </a:xfrm>
            <a:custGeom>
              <a:avLst/>
              <a:gdLst/>
              <a:ahLst/>
              <a:cxnLst/>
              <a:rect l="0" t="0" r="0" b="0"/>
              <a:pathLst>
                <a:path w="8335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79316" y="27268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79357" y="2674238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723" y="171071"/>
                  </a:lnTo>
                  <a:lnTo>
                    <a:pt x="18669" y="222655"/>
                  </a:lnTo>
                  <a:lnTo>
                    <a:pt x="23469" y="257434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05658" y="280058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1" y="3119"/>
                  </a:lnTo>
                  <a:lnTo>
                    <a:pt x="86275" y="9553"/>
                  </a:lnTo>
                  <a:lnTo>
                    <a:pt x="22944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58342" y="2632124"/>
              <a:ext cx="178985" cy="315856"/>
            </a:xfrm>
            <a:custGeom>
              <a:avLst/>
              <a:gdLst/>
              <a:ahLst/>
              <a:cxnLst/>
              <a:rect l="0" t="0" r="0" b="0"/>
              <a:pathLst>
                <a:path w="178985" h="315856">
                  <a:moveTo>
                    <a:pt x="0" y="0"/>
                  </a:moveTo>
                  <a:lnTo>
                    <a:pt x="9065" y="58617"/>
                  </a:lnTo>
                  <a:lnTo>
                    <a:pt x="18644" y="121196"/>
                  </a:lnTo>
                  <a:lnTo>
                    <a:pt x="27231" y="171351"/>
                  </a:lnTo>
                  <a:lnTo>
                    <a:pt x="33845" y="230812"/>
                  </a:lnTo>
                  <a:lnTo>
                    <a:pt x="45921" y="293521"/>
                  </a:lnTo>
                  <a:lnTo>
                    <a:pt x="43482" y="293946"/>
                  </a:lnTo>
                  <a:lnTo>
                    <a:pt x="39516" y="290721"/>
                  </a:lnTo>
                  <a:lnTo>
                    <a:pt x="35110" y="271539"/>
                  </a:lnTo>
                  <a:lnTo>
                    <a:pt x="33935" y="258235"/>
                  </a:lnTo>
                  <a:lnTo>
                    <a:pt x="38869" y="237214"/>
                  </a:lnTo>
                  <a:lnTo>
                    <a:pt x="61100" y="199065"/>
                  </a:lnTo>
                  <a:lnTo>
                    <a:pt x="77458" y="184790"/>
                  </a:lnTo>
                  <a:lnTo>
                    <a:pt x="86733" y="179345"/>
                  </a:lnTo>
                  <a:lnTo>
                    <a:pt x="109518" y="176415"/>
                  </a:lnTo>
                  <a:lnTo>
                    <a:pt x="132902" y="180182"/>
                  </a:lnTo>
                  <a:lnTo>
                    <a:pt x="151094" y="189655"/>
                  </a:lnTo>
                  <a:lnTo>
                    <a:pt x="156881" y="197797"/>
                  </a:lnTo>
                  <a:lnTo>
                    <a:pt x="172521" y="252157"/>
                  </a:lnTo>
                  <a:lnTo>
                    <a:pt x="178133" y="304232"/>
                  </a:lnTo>
                  <a:lnTo>
                    <a:pt x="17898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92806" y="2743100"/>
              <a:ext cx="176231" cy="172270"/>
            </a:xfrm>
            <a:custGeom>
              <a:avLst/>
              <a:gdLst/>
              <a:ahLst/>
              <a:cxnLst/>
              <a:rect l="0" t="0" r="0" b="0"/>
              <a:pathLst>
                <a:path w="176231" h="172270">
                  <a:moveTo>
                    <a:pt x="113059" y="57480"/>
                  </a:moveTo>
                  <a:lnTo>
                    <a:pt x="98405" y="13517"/>
                  </a:lnTo>
                  <a:lnTo>
                    <a:pt x="91591" y="7115"/>
                  </a:lnTo>
                  <a:lnTo>
                    <a:pt x="71543" y="0"/>
                  </a:lnTo>
                  <a:lnTo>
                    <a:pt x="61985" y="443"/>
                  </a:lnTo>
                  <a:lnTo>
                    <a:pt x="45126" y="7174"/>
                  </a:lnTo>
                  <a:lnTo>
                    <a:pt x="22481" y="29706"/>
                  </a:lnTo>
                  <a:lnTo>
                    <a:pt x="6542" y="64198"/>
                  </a:lnTo>
                  <a:lnTo>
                    <a:pt x="0" y="104054"/>
                  </a:lnTo>
                  <a:lnTo>
                    <a:pt x="4709" y="125363"/>
                  </a:lnTo>
                  <a:lnTo>
                    <a:pt x="26796" y="163696"/>
                  </a:lnTo>
                  <a:lnTo>
                    <a:pt x="34493" y="169235"/>
                  </a:lnTo>
                  <a:lnTo>
                    <a:pt x="43134" y="171757"/>
                  </a:lnTo>
                  <a:lnTo>
                    <a:pt x="52405" y="172269"/>
                  </a:lnTo>
                  <a:lnTo>
                    <a:pt x="72063" y="166599"/>
                  </a:lnTo>
                  <a:lnTo>
                    <a:pt x="82219" y="161812"/>
                  </a:lnTo>
                  <a:lnTo>
                    <a:pt x="99742" y="144014"/>
                  </a:lnTo>
                  <a:lnTo>
                    <a:pt x="124467" y="100049"/>
                  </a:lnTo>
                  <a:lnTo>
                    <a:pt x="128853" y="96388"/>
                  </a:lnTo>
                  <a:lnTo>
                    <a:pt x="132947" y="97457"/>
                  </a:lnTo>
                  <a:lnTo>
                    <a:pt x="140616" y="108003"/>
                  </a:lnTo>
                  <a:lnTo>
                    <a:pt x="152679" y="131331"/>
                  </a:lnTo>
                  <a:lnTo>
                    <a:pt x="176230" y="152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02112" y="2715641"/>
              <a:ext cx="135464" cy="197345"/>
            </a:xfrm>
            <a:custGeom>
              <a:avLst/>
              <a:gdLst/>
              <a:ahLst/>
              <a:cxnLst/>
              <a:rect l="0" t="0" r="0" b="0"/>
              <a:pathLst>
                <a:path w="135464" h="197345">
                  <a:moveTo>
                    <a:pt x="135463" y="42825"/>
                  </a:moveTo>
                  <a:lnTo>
                    <a:pt x="117482" y="18778"/>
                  </a:lnTo>
                  <a:lnTo>
                    <a:pt x="100565" y="4452"/>
                  </a:lnTo>
                  <a:lnTo>
                    <a:pt x="91141" y="865"/>
                  </a:lnTo>
                  <a:lnTo>
                    <a:pt x="71310" y="0"/>
                  </a:lnTo>
                  <a:lnTo>
                    <a:pt x="40415" y="6089"/>
                  </a:lnTo>
                  <a:lnTo>
                    <a:pt x="22640" y="18309"/>
                  </a:lnTo>
                  <a:lnTo>
                    <a:pt x="14624" y="26481"/>
                  </a:lnTo>
                  <a:lnTo>
                    <a:pt x="5717" y="48039"/>
                  </a:lnTo>
                  <a:lnTo>
                    <a:pt x="0" y="100007"/>
                  </a:lnTo>
                  <a:lnTo>
                    <a:pt x="4599" y="135807"/>
                  </a:lnTo>
                  <a:lnTo>
                    <a:pt x="18959" y="168641"/>
                  </a:lnTo>
                  <a:lnTo>
                    <a:pt x="34551" y="183751"/>
                  </a:lnTo>
                  <a:lnTo>
                    <a:pt x="54348" y="193196"/>
                  </a:lnTo>
                  <a:lnTo>
                    <a:pt x="90632" y="197344"/>
                  </a:lnTo>
                  <a:lnTo>
                    <a:pt x="135463" y="190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05040" y="2773934"/>
              <a:ext cx="157463" cy="150091"/>
            </a:xfrm>
            <a:custGeom>
              <a:avLst/>
              <a:gdLst/>
              <a:ahLst/>
              <a:cxnLst/>
              <a:rect l="0" t="0" r="0" b="0"/>
              <a:pathLst>
                <a:path w="157463" h="150091">
                  <a:moveTo>
                    <a:pt x="100991" y="5589"/>
                  </a:moveTo>
                  <a:lnTo>
                    <a:pt x="84223" y="0"/>
                  </a:lnTo>
                  <a:lnTo>
                    <a:pt x="66632" y="375"/>
                  </a:lnTo>
                  <a:lnTo>
                    <a:pt x="48286" y="5611"/>
                  </a:lnTo>
                  <a:lnTo>
                    <a:pt x="10198" y="34592"/>
                  </a:lnTo>
                  <a:lnTo>
                    <a:pt x="2147" y="54354"/>
                  </a:lnTo>
                  <a:lnTo>
                    <a:pt x="0" y="66175"/>
                  </a:lnTo>
                  <a:lnTo>
                    <a:pt x="3854" y="88668"/>
                  </a:lnTo>
                  <a:lnTo>
                    <a:pt x="19177" y="117942"/>
                  </a:lnTo>
                  <a:lnTo>
                    <a:pt x="33044" y="132733"/>
                  </a:lnTo>
                  <a:lnTo>
                    <a:pt x="50905" y="143206"/>
                  </a:lnTo>
                  <a:lnTo>
                    <a:pt x="91870" y="150090"/>
                  </a:lnTo>
                  <a:lnTo>
                    <a:pt x="104269" y="147546"/>
                  </a:lnTo>
                  <a:lnTo>
                    <a:pt x="124285" y="135361"/>
                  </a:lnTo>
                  <a:lnTo>
                    <a:pt x="137860" y="118248"/>
                  </a:lnTo>
                  <a:lnTo>
                    <a:pt x="156107" y="78665"/>
                  </a:lnTo>
                  <a:lnTo>
                    <a:pt x="157462" y="57954"/>
                  </a:lnTo>
                  <a:lnTo>
                    <a:pt x="152995" y="38221"/>
                  </a:lnTo>
                  <a:lnTo>
                    <a:pt x="143211" y="21652"/>
                  </a:lnTo>
                  <a:lnTo>
                    <a:pt x="134184" y="12728"/>
                  </a:lnTo>
                  <a:lnTo>
                    <a:pt x="122048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11316" y="2821413"/>
              <a:ext cx="252685" cy="119656"/>
            </a:xfrm>
            <a:custGeom>
              <a:avLst/>
              <a:gdLst/>
              <a:ahLst/>
              <a:cxnLst/>
              <a:rect l="0" t="0" r="0" b="0"/>
              <a:pathLst>
                <a:path w="252685" h="119656">
                  <a:moveTo>
                    <a:pt x="0" y="10752"/>
                  </a:moveTo>
                  <a:lnTo>
                    <a:pt x="17958" y="64627"/>
                  </a:lnTo>
                  <a:lnTo>
                    <a:pt x="36301" y="119655"/>
                  </a:lnTo>
                  <a:lnTo>
                    <a:pt x="33503" y="105411"/>
                  </a:lnTo>
                  <a:lnTo>
                    <a:pt x="31964" y="52500"/>
                  </a:lnTo>
                  <a:lnTo>
                    <a:pt x="31838" y="38584"/>
                  </a:lnTo>
                  <a:lnTo>
                    <a:pt x="35263" y="28137"/>
                  </a:lnTo>
                  <a:lnTo>
                    <a:pt x="48428" y="13410"/>
                  </a:lnTo>
                  <a:lnTo>
                    <a:pt x="56851" y="10184"/>
                  </a:lnTo>
                  <a:lnTo>
                    <a:pt x="75570" y="9720"/>
                  </a:lnTo>
                  <a:lnTo>
                    <a:pt x="92468" y="16533"/>
                  </a:lnTo>
                  <a:lnTo>
                    <a:pt x="100250" y="21625"/>
                  </a:lnTo>
                  <a:lnTo>
                    <a:pt x="112016" y="36642"/>
                  </a:lnTo>
                  <a:lnTo>
                    <a:pt x="129101" y="74878"/>
                  </a:lnTo>
                  <a:lnTo>
                    <a:pt x="131690" y="75730"/>
                  </a:lnTo>
                  <a:lnTo>
                    <a:pt x="145991" y="21993"/>
                  </a:lnTo>
                  <a:lnTo>
                    <a:pt x="156912" y="5610"/>
                  </a:lnTo>
                  <a:lnTo>
                    <a:pt x="165439" y="1475"/>
                  </a:lnTo>
                  <a:lnTo>
                    <a:pt x="187392" y="0"/>
                  </a:lnTo>
                  <a:lnTo>
                    <a:pt x="206508" y="6364"/>
                  </a:lnTo>
                  <a:lnTo>
                    <a:pt x="214881" y="11336"/>
                  </a:lnTo>
                  <a:lnTo>
                    <a:pt x="227304" y="26220"/>
                  </a:lnTo>
                  <a:lnTo>
                    <a:pt x="247435" y="72234"/>
                  </a:lnTo>
                  <a:lnTo>
                    <a:pt x="252684" y="94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16642" y="2807189"/>
              <a:ext cx="273742" cy="119734"/>
            </a:xfrm>
            <a:custGeom>
              <a:avLst/>
              <a:gdLst/>
              <a:ahLst/>
              <a:cxnLst/>
              <a:rect l="0" t="0" r="0" b="0"/>
              <a:pathLst>
                <a:path w="273742" h="119734">
                  <a:moveTo>
                    <a:pt x="0" y="24976"/>
                  </a:moveTo>
                  <a:lnTo>
                    <a:pt x="17959" y="78851"/>
                  </a:lnTo>
                  <a:lnTo>
                    <a:pt x="24749" y="99224"/>
                  </a:lnTo>
                  <a:lnTo>
                    <a:pt x="27028" y="100211"/>
                  </a:lnTo>
                  <a:lnTo>
                    <a:pt x="30235" y="74824"/>
                  </a:lnTo>
                  <a:lnTo>
                    <a:pt x="33525" y="38316"/>
                  </a:lnTo>
                  <a:lnTo>
                    <a:pt x="42586" y="15697"/>
                  </a:lnTo>
                  <a:lnTo>
                    <a:pt x="50617" y="8262"/>
                  </a:lnTo>
                  <a:lnTo>
                    <a:pt x="72020" y="0"/>
                  </a:lnTo>
                  <a:lnTo>
                    <a:pt x="81938" y="137"/>
                  </a:lnTo>
                  <a:lnTo>
                    <a:pt x="99198" y="6528"/>
                  </a:lnTo>
                  <a:lnTo>
                    <a:pt x="122069" y="28869"/>
                  </a:lnTo>
                  <a:lnTo>
                    <a:pt x="138074" y="57715"/>
                  </a:lnTo>
                  <a:lnTo>
                    <a:pt x="142352" y="59670"/>
                  </a:lnTo>
                  <a:lnTo>
                    <a:pt x="146374" y="56295"/>
                  </a:lnTo>
                  <a:lnTo>
                    <a:pt x="166824" y="22844"/>
                  </a:lnTo>
                  <a:lnTo>
                    <a:pt x="182938" y="9211"/>
                  </a:lnTo>
                  <a:lnTo>
                    <a:pt x="192149" y="3938"/>
                  </a:lnTo>
                  <a:lnTo>
                    <a:pt x="200629" y="2762"/>
                  </a:lnTo>
                  <a:lnTo>
                    <a:pt x="216290" y="7694"/>
                  </a:lnTo>
                  <a:lnTo>
                    <a:pt x="238261" y="29215"/>
                  </a:lnTo>
                  <a:lnTo>
                    <a:pt x="259589" y="57818"/>
                  </a:lnTo>
                  <a:lnTo>
                    <a:pt x="267451" y="81297"/>
                  </a:lnTo>
                  <a:lnTo>
                    <a:pt x="273741" y="119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35199" y="2784462"/>
              <a:ext cx="108301" cy="137281"/>
            </a:xfrm>
            <a:custGeom>
              <a:avLst/>
              <a:gdLst/>
              <a:ahLst/>
              <a:cxnLst/>
              <a:rect l="0" t="0" r="0" b="0"/>
              <a:pathLst>
                <a:path w="108301" h="137281">
                  <a:moveTo>
                    <a:pt x="81526" y="5589"/>
                  </a:moveTo>
                  <a:lnTo>
                    <a:pt x="64759" y="0"/>
                  </a:lnTo>
                  <a:lnTo>
                    <a:pt x="57480" y="693"/>
                  </a:lnTo>
                  <a:lnTo>
                    <a:pt x="43153" y="7703"/>
                  </a:lnTo>
                  <a:lnTo>
                    <a:pt x="21933" y="30392"/>
                  </a:lnTo>
                  <a:lnTo>
                    <a:pt x="6418" y="59342"/>
                  </a:lnTo>
                  <a:lnTo>
                    <a:pt x="0" y="95735"/>
                  </a:lnTo>
                  <a:lnTo>
                    <a:pt x="4739" y="116234"/>
                  </a:lnTo>
                  <a:lnTo>
                    <a:pt x="9278" y="124976"/>
                  </a:lnTo>
                  <a:lnTo>
                    <a:pt x="16983" y="130804"/>
                  </a:lnTo>
                  <a:lnTo>
                    <a:pt x="38022" y="137280"/>
                  </a:lnTo>
                  <a:lnTo>
                    <a:pt x="70586" y="135336"/>
                  </a:lnTo>
                  <a:lnTo>
                    <a:pt x="88752" y="127206"/>
                  </a:lnTo>
                  <a:lnTo>
                    <a:pt x="96872" y="121762"/>
                  </a:lnTo>
                  <a:lnTo>
                    <a:pt x="102286" y="113453"/>
                  </a:lnTo>
                  <a:lnTo>
                    <a:pt x="108300" y="91744"/>
                  </a:lnTo>
                  <a:lnTo>
                    <a:pt x="106097" y="58803"/>
                  </a:lnTo>
                  <a:lnTo>
                    <a:pt x="92055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79896" y="2798154"/>
              <a:ext cx="157928" cy="121826"/>
            </a:xfrm>
            <a:custGeom>
              <a:avLst/>
              <a:gdLst/>
              <a:ahLst/>
              <a:cxnLst/>
              <a:rect l="0" t="0" r="0" b="0"/>
              <a:pathLst>
                <a:path w="157928" h="121826">
                  <a:moveTo>
                    <a:pt x="0" y="34011"/>
                  </a:moveTo>
                  <a:lnTo>
                    <a:pt x="17959" y="97439"/>
                  </a:lnTo>
                  <a:lnTo>
                    <a:pt x="25858" y="121825"/>
                  </a:lnTo>
                  <a:lnTo>
                    <a:pt x="16331" y="87906"/>
                  </a:lnTo>
                  <a:lnTo>
                    <a:pt x="17837" y="55439"/>
                  </a:lnTo>
                  <a:lnTo>
                    <a:pt x="25692" y="23593"/>
                  </a:lnTo>
                  <a:lnTo>
                    <a:pt x="31166" y="15367"/>
                  </a:lnTo>
                  <a:lnTo>
                    <a:pt x="46607" y="3108"/>
                  </a:lnTo>
                  <a:lnTo>
                    <a:pt x="68287" y="0"/>
                  </a:lnTo>
                  <a:lnTo>
                    <a:pt x="92351" y="3687"/>
                  </a:lnTo>
                  <a:lnTo>
                    <a:pt x="114744" y="13125"/>
                  </a:lnTo>
                  <a:lnTo>
                    <a:pt x="130156" y="28238"/>
                  </a:lnTo>
                  <a:lnTo>
                    <a:pt x="149582" y="66536"/>
                  </a:lnTo>
                  <a:lnTo>
                    <a:pt x="157927" y="118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064207" y="2516310"/>
            <a:ext cx="3286044" cy="578765"/>
            <a:chOff x="5064207" y="2516310"/>
            <a:chExt cx="3286044" cy="578765"/>
          </a:xfrm>
        </p:grpSpPr>
        <p:sp>
          <p:nvSpPr>
            <p:cNvPr id="52" name="Freeform 51"/>
            <p:cNvSpPr/>
            <p:nvPr/>
          </p:nvSpPr>
          <p:spPr>
            <a:xfrm>
              <a:off x="5064207" y="2762829"/>
              <a:ext cx="187590" cy="153565"/>
            </a:xfrm>
            <a:custGeom>
              <a:avLst/>
              <a:gdLst/>
              <a:ahLst/>
              <a:cxnLst/>
              <a:rect l="0" t="0" r="0" b="0"/>
              <a:pathLst>
                <a:path w="187590" h="153565">
                  <a:moveTo>
                    <a:pt x="0" y="58808"/>
                  </a:moveTo>
                  <a:lnTo>
                    <a:pt x="27556" y="66044"/>
                  </a:lnTo>
                  <a:lnTo>
                    <a:pt x="83779" y="68686"/>
                  </a:lnTo>
                  <a:lnTo>
                    <a:pt x="140291" y="69208"/>
                  </a:lnTo>
                  <a:lnTo>
                    <a:pt x="176878" y="63709"/>
                  </a:lnTo>
                  <a:lnTo>
                    <a:pt x="183430" y="57396"/>
                  </a:lnTo>
                  <a:lnTo>
                    <a:pt x="186627" y="48508"/>
                  </a:lnTo>
                  <a:lnTo>
                    <a:pt x="187589" y="37903"/>
                  </a:lnTo>
                  <a:lnTo>
                    <a:pt x="183551" y="28494"/>
                  </a:lnTo>
                  <a:lnTo>
                    <a:pt x="166586" y="11800"/>
                  </a:lnTo>
                  <a:lnTo>
                    <a:pt x="143448" y="2821"/>
                  </a:lnTo>
                  <a:lnTo>
                    <a:pt x="118737" y="0"/>
                  </a:lnTo>
                  <a:lnTo>
                    <a:pt x="96056" y="2645"/>
                  </a:lnTo>
                  <a:lnTo>
                    <a:pt x="63556" y="16301"/>
                  </a:lnTo>
                  <a:lnTo>
                    <a:pt x="37288" y="35165"/>
                  </a:lnTo>
                  <a:lnTo>
                    <a:pt x="28271" y="54929"/>
                  </a:lnTo>
                  <a:lnTo>
                    <a:pt x="25433" y="79311"/>
                  </a:lnTo>
                  <a:lnTo>
                    <a:pt x="28071" y="105745"/>
                  </a:lnTo>
                  <a:lnTo>
                    <a:pt x="36263" y="126852"/>
                  </a:lnTo>
                  <a:lnTo>
                    <a:pt x="41723" y="135756"/>
                  </a:lnTo>
                  <a:lnTo>
                    <a:pt x="50042" y="141692"/>
                  </a:lnTo>
                  <a:lnTo>
                    <a:pt x="81768" y="150047"/>
                  </a:lnTo>
                  <a:lnTo>
                    <a:pt x="115814" y="153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95834" y="2806841"/>
              <a:ext cx="147400" cy="110135"/>
            </a:xfrm>
            <a:custGeom>
              <a:avLst/>
              <a:gdLst/>
              <a:ahLst/>
              <a:cxnLst/>
              <a:rect l="0" t="0" r="0" b="0"/>
              <a:pathLst>
                <a:path w="147400" h="110135">
                  <a:moveTo>
                    <a:pt x="0" y="25324"/>
                  </a:moveTo>
                  <a:lnTo>
                    <a:pt x="16788" y="80369"/>
                  </a:lnTo>
                  <a:lnTo>
                    <a:pt x="19160" y="105161"/>
                  </a:lnTo>
                  <a:lnTo>
                    <a:pt x="17452" y="110134"/>
                  </a:lnTo>
                  <a:lnTo>
                    <a:pt x="13975" y="109940"/>
                  </a:lnTo>
                  <a:lnTo>
                    <a:pt x="9316" y="106301"/>
                  </a:lnTo>
                  <a:lnTo>
                    <a:pt x="4141" y="89780"/>
                  </a:lnTo>
                  <a:lnTo>
                    <a:pt x="3010" y="68009"/>
                  </a:lnTo>
                  <a:lnTo>
                    <a:pt x="10120" y="36022"/>
                  </a:lnTo>
                  <a:lnTo>
                    <a:pt x="20486" y="14871"/>
                  </a:lnTo>
                  <a:lnTo>
                    <a:pt x="28865" y="7827"/>
                  </a:lnTo>
                  <a:lnTo>
                    <a:pt x="50653" y="0"/>
                  </a:lnTo>
                  <a:lnTo>
                    <a:pt x="72815" y="2761"/>
                  </a:lnTo>
                  <a:lnTo>
                    <a:pt x="115639" y="23597"/>
                  </a:lnTo>
                  <a:lnTo>
                    <a:pt x="130554" y="42884"/>
                  </a:lnTo>
                  <a:lnTo>
                    <a:pt x="139912" y="65884"/>
                  </a:lnTo>
                  <a:lnTo>
                    <a:pt x="147399" y="109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498967" y="2640525"/>
              <a:ext cx="133331" cy="309136"/>
            </a:xfrm>
            <a:custGeom>
              <a:avLst/>
              <a:gdLst/>
              <a:ahLst/>
              <a:cxnLst/>
              <a:rect l="0" t="0" r="0" b="0"/>
              <a:pathLst>
                <a:path w="133331" h="309136">
                  <a:moveTo>
                    <a:pt x="81136" y="212697"/>
                  </a:moveTo>
                  <a:lnTo>
                    <a:pt x="75547" y="195930"/>
                  </a:lnTo>
                  <a:lnTo>
                    <a:pt x="69222" y="190991"/>
                  </a:lnTo>
                  <a:lnTo>
                    <a:pt x="49714" y="185502"/>
                  </a:lnTo>
                  <a:lnTo>
                    <a:pt x="40301" y="186379"/>
                  </a:lnTo>
                  <a:lnTo>
                    <a:pt x="23603" y="193591"/>
                  </a:lnTo>
                  <a:lnTo>
                    <a:pt x="11502" y="207715"/>
                  </a:lnTo>
                  <a:lnTo>
                    <a:pt x="3394" y="226861"/>
                  </a:lnTo>
                  <a:lnTo>
                    <a:pt x="0" y="262778"/>
                  </a:lnTo>
                  <a:lnTo>
                    <a:pt x="3352" y="285258"/>
                  </a:lnTo>
                  <a:lnTo>
                    <a:pt x="8223" y="293826"/>
                  </a:lnTo>
                  <a:lnTo>
                    <a:pt x="22994" y="306467"/>
                  </a:lnTo>
                  <a:lnTo>
                    <a:pt x="31846" y="309135"/>
                  </a:lnTo>
                  <a:lnTo>
                    <a:pt x="51041" y="308981"/>
                  </a:lnTo>
                  <a:lnTo>
                    <a:pt x="68151" y="298774"/>
                  </a:lnTo>
                  <a:lnTo>
                    <a:pt x="104209" y="260904"/>
                  </a:lnTo>
                  <a:lnTo>
                    <a:pt x="122262" y="219230"/>
                  </a:lnTo>
                  <a:lnTo>
                    <a:pt x="131504" y="166285"/>
                  </a:lnTo>
                  <a:lnTo>
                    <a:pt x="133330" y="110766"/>
                  </a:lnTo>
                  <a:lnTo>
                    <a:pt x="130571" y="54739"/>
                  </a:lnTo>
                  <a:lnTo>
                    <a:pt x="119107" y="4201"/>
                  </a:lnTo>
                  <a:lnTo>
                    <a:pt x="115809" y="0"/>
                  </a:lnTo>
                  <a:lnTo>
                    <a:pt x="112440" y="709"/>
                  </a:lnTo>
                  <a:lnTo>
                    <a:pt x="105578" y="10856"/>
                  </a:lnTo>
                  <a:lnTo>
                    <a:pt x="96307" y="37469"/>
                  </a:lnTo>
                  <a:lnTo>
                    <a:pt x="92582" y="87791"/>
                  </a:lnTo>
                  <a:lnTo>
                    <a:pt x="91846" y="148380"/>
                  </a:lnTo>
                  <a:lnTo>
                    <a:pt x="103142" y="211160"/>
                  </a:lnTo>
                  <a:lnTo>
                    <a:pt x="120214" y="266375"/>
                  </a:lnTo>
                  <a:lnTo>
                    <a:pt x="123250" y="2758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706445" y="2775104"/>
              <a:ext cx="129417" cy="319971"/>
            </a:xfrm>
            <a:custGeom>
              <a:avLst/>
              <a:gdLst/>
              <a:ahLst/>
              <a:cxnLst/>
              <a:rect l="0" t="0" r="0" b="0"/>
              <a:pathLst>
                <a:path w="129417" h="319971">
                  <a:moveTo>
                    <a:pt x="0" y="109704"/>
                  </a:moveTo>
                  <a:lnTo>
                    <a:pt x="11179" y="120882"/>
                  </a:lnTo>
                  <a:lnTo>
                    <a:pt x="27511" y="162431"/>
                  </a:lnTo>
                  <a:lnTo>
                    <a:pt x="38883" y="218819"/>
                  </a:lnTo>
                  <a:lnTo>
                    <a:pt x="47065" y="274757"/>
                  </a:lnTo>
                  <a:lnTo>
                    <a:pt x="50990" y="314326"/>
                  </a:lnTo>
                  <a:lnTo>
                    <a:pt x="50371" y="319818"/>
                  </a:lnTo>
                  <a:lnTo>
                    <a:pt x="48789" y="319970"/>
                  </a:lnTo>
                  <a:lnTo>
                    <a:pt x="46564" y="316562"/>
                  </a:lnTo>
                  <a:lnTo>
                    <a:pt x="39581" y="264832"/>
                  </a:lnTo>
                  <a:lnTo>
                    <a:pt x="27576" y="210926"/>
                  </a:lnTo>
                  <a:lnTo>
                    <a:pt x="22345" y="155218"/>
                  </a:lnTo>
                  <a:lnTo>
                    <a:pt x="18192" y="102274"/>
                  </a:lnTo>
                  <a:lnTo>
                    <a:pt x="12043" y="52084"/>
                  </a:lnTo>
                  <a:lnTo>
                    <a:pt x="17441" y="27943"/>
                  </a:lnTo>
                  <a:lnTo>
                    <a:pt x="22156" y="16592"/>
                  </a:lnTo>
                  <a:lnTo>
                    <a:pt x="29978" y="9025"/>
                  </a:lnTo>
                  <a:lnTo>
                    <a:pt x="51148" y="617"/>
                  </a:lnTo>
                  <a:lnTo>
                    <a:pt x="73036" y="0"/>
                  </a:lnTo>
                  <a:lnTo>
                    <a:pt x="93292" y="4794"/>
                  </a:lnTo>
                  <a:lnTo>
                    <a:pt x="110093" y="14724"/>
                  </a:lnTo>
                  <a:lnTo>
                    <a:pt x="122240" y="30056"/>
                  </a:lnTo>
                  <a:lnTo>
                    <a:pt x="127117" y="39058"/>
                  </a:lnTo>
                  <a:lnTo>
                    <a:pt x="129416" y="61538"/>
                  </a:lnTo>
                  <a:lnTo>
                    <a:pt x="128391" y="74084"/>
                  </a:lnTo>
                  <a:lnTo>
                    <a:pt x="124199" y="83618"/>
                  </a:lnTo>
                  <a:lnTo>
                    <a:pt x="110182" y="97330"/>
                  </a:lnTo>
                  <a:lnTo>
                    <a:pt x="52643" y="120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77968" y="2768994"/>
              <a:ext cx="109474" cy="138539"/>
            </a:xfrm>
            <a:custGeom>
              <a:avLst/>
              <a:gdLst/>
              <a:ahLst/>
              <a:cxnLst/>
              <a:rect l="0" t="0" r="0" b="0"/>
              <a:pathLst>
                <a:path w="109474" h="138539">
                  <a:moveTo>
                    <a:pt x="70633" y="0"/>
                  </a:moveTo>
                  <a:lnTo>
                    <a:pt x="39351" y="9576"/>
                  </a:lnTo>
                  <a:lnTo>
                    <a:pt x="23194" y="20244"/>
                  </a:lnTo>
                  <a:lnTo>
                    <a:pt x="11335" y="35903"/>
                  </a:lnTo>
                  <a:lnTo>
                    <a:pt x="3334" y="55732"/>
                  </a:lnTo>
                  <a:lnTo>
                    <a:pt x="0" y="92033"/>
                  </a:lnTo>
                  <a:lnTo>
                    <a:pt x="3365" y="114603"/>
                  </a:lnTo>
                  <a:lnTo>
                    <a:pt x="8240" y="123196"/>
                  </a:lnTo>
                  <a:lnTo>
                    <a:pt x="23015" y="135862"/>
                  </a:lnTo>
                  <a:lnTo>
                    <a:pt x="31869" y="138538"/>
                  </a:lnTo>
                  <a:lnTo>
                    <a:pt x="51065" y="138392"/>
                  </a:lnTo>
                  <a:lnTo>
                    <a:pt x="81603" y="126143"/>
                  </a:lnTo>
                  <a:lnTo>
                    <a:pt x="96175" y="111046"/>
                  </a:lnTo>
                  <a:lnTo>
                    <a:pt x="105381" y="91468"/>
                  </a:lnTo>
                  <a:lnTo>
                    <a:pt x="109473" y="67169"/>
                  </a:lnTo>
                  <a:lnTo>
                    <a:pt x="105052" y="47011"/>
                  </a:lnTo>
                  <a:lnTo>
                    <a:pt x="811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64414" y="2821637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9065" y="5861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64414" y="27479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69699" y="2837905"/>
              <a:ext cx="115815" cy="99546"/>
            </a:xfrm>
            <a:custGeom>
              <a:avLst/>
              <a:gdLst/>
              <a:ahLst/>
              <a:cxnLst/>
              <a:rect l="0" t="0" r="0" b="0"/>
              <a:pathLst>
                <a:path w="115815" h="99546">
                  <a:moveTo>
                    <a:pt x="0" y="36374"/>
                  </a:moveTo>
                  <a:lnTo>
                    <a:pt x="5589" y="53142"/>
                  </a:lnTo>
                  <a:lnTo>
                    <a:pt x="7236" y="53402"/>
                  </a:lnTo>
                  <a:lnTo>
                    <a:pt x="15684" y="13631"/>
                  </a:lnTo>
                  <a:lnTo>
                    <a:pt x="22155" y="7174"/>
                  </a:lnTo>
                  <a:lnTo>
                    <a:pt x="41822" y="0"/>
                  </a:lnTo>
                  <a:lnTo>
                    <a:pt x="52448" y="1596"/>
                  </a:lnTo>
                  <a:lnTo>
                    <a:pt x="73613" y="12728"/>
                  </a:lnTo>
                  <a:lnTo>
                    <a:pt x="88479" y="29375"/>
                  </a:lnTo>
                  <a:lnTo>
                    <a:pt x="110308" y="76614"/>
                  </a:lnTo>
                  <a:lnTo>
                    <a:pt x="115814" y="99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60671" y="2663709"/>
              <a:ext cx="19599" cy="242157"/>
            </a:xfrm>
            <a:custGeom>
              <a:avLst/>
              <a:gdLst/>
              <a:ahLst/>
              <a:cxnLst/>
              <a:rect l="0" t="0" r="0" b="0"/>
              <a:pathLst>
                <a:path w="19599" h="242157">
                  <a:moveTo>
                    <a:pt x="9070" y="0"/>
                  </a:moveTo>
                  <a:lnTo>
                    <a:pt x="5" y="58617"/>
                  </a:lnTo>
                  <a:lnTo>
                    <a:pt x="0" y="120027"/>
                  </a:lnTo>
                  <a:lnTo>
                    <a:pt x="6932" y="178431"/>
                  </a:lnTo>
                  <a:lnTo>
                    <a:pt x="11555" y="214695"/>
                  </a:lnTo>
                  <a:lnTo>
                    <a:pt x="1959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06570" y="2768994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5835" y="5590"/>
                  </a:lnTo>
                  <a:lnTo>
                    <a:pt x="39554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36404" y="2516310"/>
              <a:ext cx="133462" cy="452727"/>
            </a:xfrm>
            <a:custGeom>
              <a:avLst/>
              <a:gdLst/>
              <a:ahLst/>
              <a:cxnLst/>
              <a:rect l="0" t="0" r="0" b="0"/>
              <a:pathLst>
                <a:path w="133462" h="452727">
                  <a:moveTo>
                    <a:pt x="133461" y="0"/>
                  </a:moveTo>
                  <a:lnTo>
                    <a:pt x="87680" y="57235"/>
                  </a:lnTo>
                  <a:lnTo>
                    <a:pt x="54098" y="109702"/>
                  </a:lnTo>
                  <a:lnTo>
                    <a:pt x="26104" y="172362"/>
                  </a:lnTo>
                  <a:lnTo>
                    <a:pt x="8096" y="227893"/>
                  </a:lnTo>
                  <a:lnTo>
                    <a:pt x="0" y="268345"/>
                  </a:lnTo>
                  <a:lnTo>
                    <a:pt x="2853" y="328828"/>
                  </a:lnTo>
                  <a:lnTo>
                    <a:pt x="23087" y="377429"/>
                  </a:lnTo>
                  <a:lnTo>
                    <a:pt x="67283" y="438060"/>
                  </a:lnTo>
                  <a:lnTo>
                    <a:pt x="80818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948808" y="2768994"/>
              <a:ext cx="157928" cy="163533"/>
            </a:xfrm>
            <a:custGeom>
              <a:avLst/>
              <a:gdLst/>
              <a:ahLst/>
              <a:cxnLst/>
              <a:rect l="0" t="0" r="0" b="0"/>
              <a:pathLst>
                <a:path w="157928" h="163533">
                  <a:moveTo>
                    <a:pt x="0" y="31586"/>
                  </a:moveTo>
                  <a:lnTo>
                    <a:pt x="50995" y="94034"/>
                  </a:lnTo>
                  <a:lnTo>
                    <a:pt x="94612" y="154745"/>
                  </a:lnTo>
                  <a:lnTo>
                    <a:pt x="101679" y="162825"/>
                  </a:lnTo>
                  <a:lnTo>
                    <a:pt x="106391" y="163532"/>
                  </a:lnTo>
                  <a:lnTo>
                    <a:pt x="109532" y="159324"/>
                  </a:lnTo>
                  <a:lnTo>
                    <a:pt x="123595" y="101364"/>
                  </a:lnTo>
                  <a:lnTo>
                    <a:pt x="131389" y="5394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59378" y="2772229"/>
              <a:ext cx="149044" cy="165222"/>
            </a:xfrm>
            <a:custGeom>
              <a:avLst/>
              <a:gdLst/>
              <a:ahLst/>
              <a:cxnLst/>
              <a:rect l="0" t="0" r="0" b="0"/>
              <a:pathLst>
                <a:path w="149044" h="165222">
                  <a:moveTo>
                    <a:pt x="0" y="59936"/>
                  </a:moveTo>
                  <a:lnTo>
                    <a:pt x="34897" y="89245"/>
                  </a:lnTo>
                  <a:lnTo>
                    <a:pt x="57234" y="96359"/>
                  </a:lnTo>
                  <a:lnTo>
                    <a:pt x="81590" y="98351"/>
                  </a:lnTo>
                  <a:lnTo>
                    <a:pt x="104112" y="95337"/>
                  </a:lnTo>
                  <a:lnTo>
                    <a:pt x="122701" y="86978"/>
                  </a:lnTo>
                  <a:lnTo>
                    <a:pt x="130934" y="81474"/>
                  </a:lnTo>
                  <a:lnTo>
                    <a:pt x="143201" y="65999"/>
                  </a:lnTo>
                  <a:lnTo>
                    <a:pt x="148110" y="56959"/>
                  </a:lnTo>
                  <a:lnTo>
                    <a:pt x="149043" y="47423"/>
                  </a:lnTo>
                  <a:lnTo>
                    <a:pt x="143840" y="27469"/>
                  </a:lnTo>
                  <a:lnTo>
                    <a:pt x="130610" y="13141"/>
                  </a:lnTo>
                  <a:lnTo>
                    <a:pt x="122168" y="7683"/>
                  </a:lnTo>
                  <a:lnTo>
                    <a:pt x="87930" y="0"/>
                  </a:lnTo>
                  <a:lnTo>
                    <a:pt x="64816" y="4442"/>
                  </a:lnTo>
                  <a:lnTo>
                    <a:pt x="44015" y="15385"/>
                  </a:lnTo>
                  <a:lnTo>
                    <a:pt x="26971" y="31947"/>
                  </a:lnTo>
                  <a:lnTo>
                    <a:pt x="22661" y="43616"/>
                  </a:lnTo>
                  <a:lnTo>
                    <a:pt x="22182" y="85647"/>
                  </a:lnTo>
                  <a:lnTo>
                    <a:pt x="30619" y="120197"/>
                  </a:lnTo>
                  <a:lnTo>
                    <a:pt x="41294" y="137801"/>
                  </a:lnTo>
                  <a:lnTo>
                    <a:pt x="56958" y="150305"/>
                  </a:lnTo>
                  <a:lnTo>
                    <a:pt x="76788" y="158592"/>
                  </a:lnTo>
                  <a:lnTo>
                    <a:pt x="126342" y="165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69948" y="2800580"/>
              <a:ext cx="115814" cy="130218"/>
            </a:xfrm>
            <a:custGeom>
              <a:avLst/>
              <a:gdLst/>
              <a:ahLst/>
              <a:cxnLst/>
              <a:rect l="0" t="0" r="0" b="0"/>
              <a:pathLst>
                <a:path w="115814" h="130218">
                  <a:moveTo>
                    <a:pt x="0" y="52642"/>
                  </a:moveTo>
                  <a:lnTo>
                    <a:pt x="17958" y="106517"/>
                  </a:lnTo>
                  <a:lnTo>
                    <a:pt x="25858" y="130217"/>
                  </a:lnTo>
                  <a:lnTo>
                    <a:pt x="13107" y="79487"/>
                  </a:lnTo>
                  <a:lnTo>
                    <a:pt x="14412" y="43829"/>
                  </a:lnTo>
                  <a:lnTo>
                    <a:pt x="16627" y="32729"/>
                  </a:lnTo>
                  <a:lnTo>
                    <a:pt x="21613" y="24159"/>
                  </a:lnTo>
                  <a:lnTo>
                    <a:pt x="36512" y="11517"/>
                  </a:lnTo>
                  <a:lnTo>
                    <a:pt x="57952" y="511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23194" y="2663709"/>
              <a:ext cx="20496" cy="305328"/>
            </a:xfrm>
            <a:custGeom>
              <a:avLst/>
              <a:gdLst/>
              <a:ahLst/>
              <a:cxnLst/>
              <a:rect l="0" t="0" r="0" b="0"/>
              <a:pathLst>
                <a:path w="20496" h="305328">
                  <a:moveTo>
                    <a:pt x="20495" y="0"/>
                  </a:moveTo>
                  <a:lnTo>
                    <a:pt x="5841" y="49552"/>
                  </a:lnTo>
                  <a:lnTo>
                    <a:pt x="1335" y="100080"/>
                  </a:lnTo>
                  <a:lnTo>
                    <a:pt x="0" y="159505"/>
                  </a:lnTo>
                  <a:lnTo>
                    <a:pt x="5193" y="210388"/>
                  </a:lnTo>
                  <a:lnTo>
                    <a:pt x="10193" y="273229"/>
                  </a:lnTo>
                  <a:lnTo>
                    <a:pt x="2049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69989" y="2784462"/>
              <a:ext cx="178986" cy="16119"/>
            </a:xfrm>
            <a:custGeom>
              <a:avLst/>
              <a:gdLst/>
              <a:ahLst/>
              <a:cxnLst/>
              <a:rect l="0" t="0" r="0" b="0"/>
              <a:pathLst>
                <a:path w="178986" h="16119">
                  <a:moveTo>
                    <a:pt x="178985" y="5589"/>
                  </a:moveTo>
                  <a:lnTo>
                    <a:pt x="162217" y="0"/>
                  </a:lnTo>
                  <a:lnTo>
                    <a:pt x="109469" y="3272"/>
                  </a:lnTo>
                  <a:lnTo>
                    <a:pt x="52775" y="5132"/>
                  </a:lnTo>
                  <a:lnTo>
                    <a:pt x="28135" y="655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48974" y="2773476"/>
              <a:ext cx="158297" cy="153447"/>
            </a:xfrm>
            <a:custGeom>
              <a:avLst/>
              <a:gdLst/>
              <a:ahLst/>
              <a:cxnLst/>
              <a:rect l="0" t="0" r="0" b="0"/>
              <a:pathLst>
                <a:path w="158297" h="153447">
                  <a:moveTo>
                    <a:pt x="0" y="58689"/>
                  </a:moveTo>
                  <a:lnTo>
                    <a:pt x="58616" y="67755"/>
                  </a:lnTo>
                  <a:lnTo>
                    <a:pt x="111621" y="66589"/>
                  </a:lnTo>
                  <a:lnTo>
                    <a:pt x="135007" y="57911"/>
                  </a:lnTo>
                  <a:lnTo>
                    <a:pt x="150860" y="43136"/>
                  </a:lnTo>
                  <a:lnTo>
                    <a:pt x="156726" y="34282"/>
                  </a:lnTo>
                  <a:lnTo>
                    <a:pt x="158296" y="26040"/>
                  </a:lnTo>
                  <a:lnTo>
                    <a:pt x="157003" y="18206"/>
                  </a:lnTo>
                  <a:lnTo>
                    <a:pt x="153802" y="10643"/>
                  </a:lnTo>
                  <a:lnTo>
                    <a:pt x="145818" y="5602"/>
                  </a:lnTo>
                  <a:lnTo>
                    <a:pt x="121350" y="0"/>
                  </a:lnTo>
                  <a:lnTo>
                    <a:pt x="85868" y="2435"/>
                  </a:lnTo>
                  <a:lnTo>
                    <a:pt x="67020" y="13800"/>
                  </a:lnTo>
                  <a:lnTo>
                    <a:pt x="52013" y="30550"/>
                  </a:lnTo>
                  <a:lnTo>
                    <a:pt x="41445" y="49692"/>
                  </a:lnTo>
                  <a:lnTo>
                    <a:pt x="34506" y="85789"/>
                  </a:lnTo>
                  <a:lnTo>
                    <a:pt x="39123" y="109338"/>
                  </a:lnTo>
                  <a:lnTo>
                    <a:pt x="43630" y="120531"/>
                  </a:lnTo>
                  <a:lnTo>
                    <a:pt x="57995" y="136088"/>
                  </a:lnTo>
                  <a:lnTo>
                    <a:pt x="76079" y="145731"/>
                  </a:lnTo>
                  <a:lnTo>
                    <a:pt x="115814" y="153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01658" y="2832165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120753" y="16768"/>
                  </a:lnTo>
                  <a:lnTo>
                    <a:pt x="108650" y="31239"/>
                  </a:lnTo>
                  <a:lnTo>
                    <a:pt x="49265" y="8772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80601" y="2800580"/>
              <a:ext cx="178985" cy="147400"/>
            </a:xfrm>
            <a:custGeom>
              <a:avLst/>
              <a:gdLst/>
              <a:ahLst/>
              <a:cxnLst/>
              <a:rect l="0" t="0" r="0" b="0"/>
              <a:pathLst>
                <a:path w="178985" h="147400">
                  <a:moveTo>
                    <a:pt x="0" y="0"/>
                  </a:moveTo>
                  <a:lnTo>
                    <a:pt x="60676" y="58563"/>
                  </a:lnTo>
                  <a:lnTo>
                    <a:pt x="118765" y="108730"/>
                  </a:lnTo>
                  <a:lnTo>
                    <a:pt x="141384" y="128663"/>
                  </a:lnTo>
                  <a:lnTo>
                    <a:pt x="17898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085886" y="2621595"/>
              <a:ext cx="264365" cy="452727"/>
            </a:xfrm>
            <a:custGeom>
              <a:avLst/>
              <a:gdLst/>
              <a:ahLst/>
              <a:cxnLst/>
              <a:rect l="0" t="0" r="0" b="0"/>
              <a:pathLst>
                <a:path w="264365" h="452727">
                  <a:moveTo>
                    <a:pt x="0" y="0"/>
                  </a:moveTo>
                  <a:lnTo>
                    <a:pt x="58616" y="20244"/>
                  </a:lnTo>
                  <a:lnTo>
                    <a:pt x="112094" y="52998"/>
                  </a:lnTo>
                  <a:lnTo>
                    <a:pt x="170318" y="101797"/>
                  </a:lnTo>
                  <a:lnTo>
                    <a:pt x="224306" y="162803"/>
                  </a:lnTo>
                  <a:lnTo>
                    <a:pt x="259663" y="225712"/>
                  </a:lnTo>
                  <a:lnTo>
                    <a:pt x="264364" y="256295"/>
                  </a:lnTo>
                  <a:lnTo>
                    <a:pt x="261385" y="287044"/>
                  </a:lnTo>
                  <a:lnTo>
                    <a:pt x="245383" y="325256"/>
                  </a:lnTo>
                  <a:lnTo>
                    <a:pt x="209127" y="379497"/>
                  </a:lnTo>
                  <a:lnTo>
                    <a:pt x="178557" y="415041"/>
                  </a:lnTo>
                  <a:lnTo>
                    <a:pt x="126342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118042" y="1045223"/>
            <a:ext cx="306893" cy="273321"/>
            <a:chOff x="3118042" y="1045223"/>
            <a:chExt cx="306893" cy="273321"/>
          </a:xfrm>
        </p:grpSpPr>
        <p:sp>
          <p:nvSpPr>
            <p:cNvPr id="73" name="Freeform 72"/>
            <p:cNvSpPr/>
            <p:nvPr/>
          </p:nvSpPr>
          <p:spPr>
            <a:xfrm>
              <a:off x="3340298" y="1221305"/>
              <a:ext cx="84637" cy="97239"/>
            </a:xfrm>
            <a:custGeom>
              <a:avLst/>
              <a:gdLst/>
              <a:ahLst/>
              <a:cxnLst/>
              <a:rect l="0" t="0" r="0" b="0"/>
              <a:pathLst>
                <a:path w="84637" h="97239">
                  <a:moveTo>
                    <a:pt x="39349" y="0"/>
                  </a:moveTo>
                  <a:lnTo>
                    <a:pt x="22582" y="5589"/>
                  </a:lnTo>
                  <a:lnTo>
                    <a:pt x="11230" y="17692"/>
                  </a:lnTo>
                  <a:lnTo>
                    <a:pt x="3455" y="35939"/>
                  </a:lnTo>
                  <a:lnTo>
                    <a:pt x="0" y="59647"/>
                  </a:lnTo>
                  <a:lnTo>
                    <a:pt x="2588" y="69011"/>
                  </a:lnTo>
                  <a:lnTo>
                    <a:pt x="7822" y="76423"/>
                  </a:lnTo>
                  <a:lnTo>
                    <a:pt x="22997" y="87778"/>
                  </a:lnTo>
                  <a:lnTo>
                    <a:pt x="41440" y="96724"/>
                  </a:lnTo>
                  <a:lnTo>
                    <a:pt x="50102" y="97238"/>
                  </a:lnTo>
                  <a:lnTo>
                    <a:pt x="65965" y="91570"/>
                  </a:lnTo>
                  <a:lnTo>
                    <a:pt x="77695" y="78133"/>
                  </a:lnTo>
                  <a:lnTo>
                    <a:pt x="82460" y="69636"/>
                  </a:lnTo>
                  <a:lnTo>
                    <a:pt x="84636" y="50837"/>
                  </a:lnTo>
                  <a:lnTo>
                    <a:pt x="80534" y="31953"/>
                  </a:lnTo>
                  <a:lnTo>
                    <a:pt x="70912" y="15761"/>
                  </a:lnTo>
                  <a:lnTo>
                    <a:pt x="62731" y="10508"/>
                  </a:lnTo>
                  <a:lnTo>
                    <a:pt x="41162" y="4670"/>
                  </a:lnTo>
                  <a:lnTo>
                    <a:pt x="31199" y="5453"/>
                  </a:lnTo>
                  <a:lnTo>
                    <a:pt x="13890" y="12562"/>
                  </a:lnTo>
                  <a:lnTo>
                    <a:pt x="8339" y="20073"/>
                  </a:lnTo>
                  <a:lnTo>
                    <a:pt x="2170" y="40897"/>
                  </a:lnTo>
                  <a:lnTo>
                    <a:pt x="2865" y="50661"/>
                  </a:lnTo>
                  <a:lnTo>
                    <a:pt x="9876" y="67750"/>
                  </a:lnTo>
                  <a:lnTo>
                    <a:pt x="17361" y="73243"/>
                  </a:lnTo>
                  <a:lnTo>
                    <a:pt x="38155" y="79346"/>
                  </a:lnTo>
                  <a:lnTo>
                    <a:pt x="47912" y="78634"/>
                  </a:lnTo>
                  <a:lnTo>
                    <a:pt x="64992" y="71603"/>
                  </a:lnTo>
                  <a:lnTo>
                    <a:pt x="77262" y="57560"/>
                  </a:lnTo>
                  <a:lnTo>
                    <a:pt x="82172" y="48902"/>
                  </a:lnTo>
                  <a:lnTo>
                    <a:pt x="81936" y="41960"/>
                  </a:lnTo>
                  <a:lnTo>
                    <a:pt x="78269" y="36162"/>
                  </a:lnTo>
                  <a:lnTo>
                    <a:pt x="72315" y="31127"/>
                  </a:lnTo>
                  <a:lnTo>
                    <a:pt x="64836" y="28940"/>
                  </a:lnTo>
                  <a:lnTo>
                    <a:pt x="47167" y="29630"/>
                  </a:lnTo>
                  <a:lnTo>
                    <a:pt x="39882" y="33792"/>
                  </a:lnTo>
                  <a:lnTo>
                    <a:pt x="26379" y="50567"/>
                  </a:lnTo>
                  <a:lnTo>
                    <a:pt x="26023" y="50089"/>
                  </a:lnTo>
                  <a:lnTo>
                    <a:pt x="28821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18042" y="1045223"/>
              <a:ext cx="208964" cy="239254"/>
            </a:xfrm>
            <a:custGeom>
              <a:avLst/>
              <a:gdLst/>
              <a:ahLst/>
              <a:cxnLst/>
              <a:rect l="0" t="0" r="0" b="0"/>
              <a:pathLst>
                <a:path w="208964" h="239254">
                  <a:moveTo>
                    <a:pt x="40507" y="239253"/>
                  </a:moveTo>
                  <a:lnTo>
                    <a:pt x="23718" y="184209"/>
                  </a:lnTo>
                  <a:lnTo>
                    <a:pt x="14423" y="124741"/>
                  </a:lnTo>
                  <a:lnTo>
                    <a:pt x="6526" y="62635"/>
                  </a:lnTo>
                  <a:lnTo>
                    <a:pt x="0" y="13033"/>
                  </a:lnTo>
                  <a:lnTo>
                    <a:pt x="2973" y="5382"/>
                  </a:lnTo>
                  <a:lnTo>
                    <a:pt x="8466" y="1450"/>
                  </a:lnTo>
                  <a:lnTo>
                    <a:pt x="15637" y="0"/>
                  </a:lnTo>
                  <a:lnTo>
                    <a:pt x="32963" y="4627"/>
                  </a:lnTo>
                  <a:lnTo>
                    <a:pt x="59328" y="20385"/>
                  </a:lnTo>
                  <a:lnTo>
                    <a:pt x="119631" y="67418"/>
                  </a:lnTo>
                  <a:lnTo>
                    <a:pt x="171435" y="115259"/>
                  </a:lnTo>
                  <a:lnTo>
                    <a:pt x="196284" y="129075"/>
                  </a:lnTo>
                  <a:lnTo>
                    <a:pt x="208963" y="144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58549" y="1137077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0769" y="17959"/>
                  </a:lnTo>
                  <a:lnTo>
                    <a:pt x="18719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2246243" y="1978790"/>
            <a:ext cx="188692" cy="232195"/>
          </a:xfrm>
          <a:custGeom>
            <a:avLst/>
            <a:gdLst/>
            <a:ahLst/>
            <a:cxnLst/>
            <a:rect l="0" t="0" r="0" b="0"/>
            <a:pathLst>
              <a:path w="188692" h="232195">
                <a:moveTo>
                  <a:pt x="17383" y="105852"/>
                </a:moveTo>
                <a:lnTo>
                  <a:pt x="17383" y="128209"/>
                </a:lnTo>
                <a:lnTo>
                  <a:pt x="28562" y="158880"/>
                </a:lnTo>
                <a:lnTo>
                  <a:pt x="61292" y="212634"/>
                </a:lnTo>
                <a:lnTo>
                  <a:pt x="61864" y="216815"/>
                </a:lnTo>
                <a:lnTo>
                  <a:pt x="59905" y="217262"/>
                </a:lnTo>
                <a:lnTo>
                  <a:pt x="56260" y="215220"/>
                </a:lnTo>
                <a:lnTo>
                  <a:pt x="39951" y="195579"/>
                </a:lnTo>
                <a:lnTo>
                  <a:pt x="8725" y="136996"/>
                </a:lnTo>
                <a:lnTo>
                  <a:pt x="0" y="94543"/>
                </a:lnTo>
                <a:lnTo>
                  <a:pt x="5458" y="44607"/>
                </a:lnTo>
                <a:lnTo>
                  <a:pt x="11303" y="22480"/>
                </a:lnTo>
                <a:lnTo>
                  <a:pt x="16839" y="14006"/>
                </a:lnTo>
                <a:lnTo>
                  <a:pt x="32350" y="1471"/>
                </a:lnTo>
                <a:lnTo>
                  <a:pt x="40229" y="0"/>
                </a:lnTo>
                <a:lnTo>
                  <a:pt x="47822" y="1359"/>
                </a:lnTo>
                <a:lnTo>
                  <a:pt x="62497" y="9108"/>
                </a:lnTo>
                <a:lnTo>
                  <a:pt x="76818" y="20351"/>
                </a:lnTo>
                <a:lnTo>
                  <a:pt x="92446" y="45423"/>
                </a:lnTo>
                <a:lnTo>
                  <a:pt x="94418" y="64957"/>
                </a:lnTo>
                <a:lnTo>
                  <a:pt x="86153" y="106093"/>
                </a:lnTo>
                <a:lnTo>
                  <a:pt x="71035" y="131920"/>
                </a:lnTo>
                <a:lnTo>
                  <a:pt x="68359" y="133759"/>
                </a:lnTo>
                <a:lnTo>
                  <a:pt x="67745" y="131476"/>
                </a:lnTo>
                <a:lnTo>
                  <a:pt x="68505" y="126444"/>
                </a:lnTo>
                <a:lnTo>
                  <a:pt x="80754" y="108184"/>
                </a:lnTo>
                <a:lnTo>
                  <a:pt x="98971" y="101039"/>
                </a:lnTo>
                <a:lnTo>
                  <a:pt x="121495" y="99034"/>
                </a:lnTo>
                <a:lnTo>
                  <a:pt x="143204" y="102042"/>
                </a:lnTo>
                <a:lnTo>
                  <a:pt x="161431" y="110398"/>
                </a:lnTo>
                <a:lnTo>
                  <a:pt x="169567" y="115902"/>
                </a:lnTo>
                <a:lnTo>
                  <a:pt x="181727" y="134495"/>
                </a:lnTo>
                <a:lnTo>
                  <a:pt x="188691" y="157187"/>
                </a:lnTo>
                <a:lnTo>
                  <a:pt x="187887" y="178970"/>
                </a:lnTo>
                <a:lnTo>
                  <a:pt x="180510" y="197231"/>
                </a:lnTo>
                <a:lnTo>
                  <a:pt x="175268" y="205376"/>
                </a:lnTo>
                <a:lnTo>
                  <a:pt x="160084" y="217545"/>
                </a:lnTo>
                <a:lnTo>
                  <a:pt x="141637" y="225683"/>
                </a:lnTo>
                <a:lnTo>
                  <a:pt x="101611" y="2321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3655732" y="2042528"/>
            <a:ext cx="145056" cy="361200"/>
            <a:chOff x="3655732" y="2042528"/>
            <a:chExt cx="145056" cy="361200"/>
          </a:xfrm>
        </p:grpSpPr>
        <p:sp>
          <p:nvSpPr>
            <p:cNvPr id="78" name="Freeform 77"/>
            <p:cNvSpPr/>
            <p:nvPr/>
          </p:nvSpPr>
          <p:spPr>
            <a:xfrm>
              <a:off x="3705037" y="2042528"/>
              <a:ext cx="85497" cy="88727"/>
            </a:xfrm>
            <a:custGeom>
              <a:avLst/>
              <a:gdLst/>
              <a:ahLst/>
              <a:cxnLst/>
              <a:rect l="0" t="0" r="0" b="0"/>
              <a:pathLst>
                <a:path w="85497" h="88727">
                  <a:moveTo>
                    <a:pt x="43108" y="21057"/>
                  </a:moveTo>
                  <a:lnTo>
                    <a:pt x="20751" y="21057"/>
                  </a:lnTo>
                  <a:lnTo>
                    <a:pt x="12995" y="24567"/>
                  </a:lnTo>
                  <a:lnTo>
                    <a:pt x="1258" y="37825"/>
                  </a:lnTo>
                  <a:lnTo>
                    <a:pt x="0" y="46273"/>
                  </a:lnTo>
                  <a:lnTo>
                    <a:pt x="4841" y="65020"/>
                  </a:lnTo>
                  <a:lnTo>
                    <a:pt x="17912" y="78811"/>
                  </a:lnTo>
                  <a:lnTo>
                    <a:pt x="26310" y="84126"/>
                  </a:lnTo>
                  <a:lnTo>
                    <a:pt x="45001" y="86912"/>
                  </a:lnTo>
                  <a:lnTo>
                    <a:pt x="54899" y="86018"/>
                  </a:lnTo>
                  <a:lnTo>
                    <a:pt x="72135" y="78784"/>
                  </a:lnTo>
                  <a:lnTo>
                    <a:pt x="80006" y="73580"/>
                  </a:lnTo>
                  <a:lnTo>
                    <a:pt x="84085" y="66601"/>
                  </a:lnTo>
                  <a:lnTo>
                    <a:pt x="85496" y="49488"/>
                  </a:lnTo>
                  <a:lnTo>
                    <a:pt x="74124" y="20122"/>
                  </a:lnTo>
                  <a:lnTo>
                    <a:pt x="64956" y="13415"/>
                  </a:lnTo>
                  <a:lnTo>
                    <a:pt x="39170" y="5962"/>
                  </a:lnTo>
                  <a:lnTo>
                    <a:pt x="27614" y="7484"/>
                  </a:lnTo>
                  <a:lnTo>
                    <a:pt x="8535" y="18534"/>
                  </a:lnTo>
                  <a:lnTo>
                    <a:pt x="3682" y="26394"/>
                  </a:lnTo>
                  <a:lnTo>
                    <a:pt x="1408" y="44486"/>
                  </a:lnTo>
                  <a:lnTo>
                    <a:pt x="7417" y="64225"/>
                  </a:lnTo>
                  <a:lnTo>
                    <a:pt x="12295" y="74402"/>
                  </a:lnTo>
                  <a:lnTo>
                    <a:pt x="20226" y="81187"/>
                  </a:lnTo>
                  <a:lnTo>
                    <a:pt x="41517" y="88726"/>
                  </a:lnTo>
                  <a:lnTo>
                    <a:pt x="50236" y="87226"/>
                  </a:lnTo>
                  <a:lnTo>
                    <a:pt x="57219" y="82718"/>
                  </a:lnTo>
                  <a:lnTo>
                    <a:pt x="63043" y="76202"/>
                  </a:lnTo>
                  <a:lnTo>
                    <a:pt x="69515" y="56484"/>
                  </a:lnTo>
                  <a:lnTo>
                    <a:pt x="71241" y="44675"/>
                  </a:lnTo>
                  <a:lnTo>
                    <a:pt x="68883" y="34463"/>
                  </a:lnTo>
                  <a:lnTo>
                    <a:pt x="56903" y="16877"/>
                  </a:lnTo>
                  <a:lnTo>
                    <a:pt x="48795" y="13591"/>
                  </a:lnTo>
                  <a:lnTo>
                    <a:pt x="39880" y="13740"/>
                  </a:lnTo>
                  <a:lnTo>
                    <a:pt x="30428" y="16179"/>
                  </a:lnTo>
                  <a:lnTo>
                    <a:pt x="25296" y="22484"/>
                  </a:lnTo>
                  <a:lnTo>
                    <a:pt x="22713" y="41968"/>
                  </a:lnTo>
                  <a:lnTo>
                    <a:pt x="27172" y="47866"/>
                  </a:lnTo>
                  <a:lnTo>
                    <a:pt x="34823" y="50628"/>
                  </a:lnTo>
                  <a:lnTo>
                    <a:pt x="44604" y="51300"/>
                  </a:lnTo>
                  <a:lnTo>
                    <a:pt x="52294" y="48238"/>
                  </a:lnTo>
                  <a:lnTo>
                    <a:pt x="63958" y="35477"/>
                  </a:lnTo>
                  <a:lnTo>
                    <a:pt x="65197" y="28331"/>
                  </a:lnTo>
                  <a:lnTo>
                    <a:pt x="63683" y="21227"/>
                  </a:lnTo>
                  <a:lnTo>
                    <a:pt x="536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55732" y="2228779"/>
              <a:ext cx="145056" cy="174949"/>
            </a:xfrm>
            <a:custGeom>
              <a:avLst/>
              <a:gdLst/>
              <a:ahLst/>
              <a:cxnLst/>
              <a:rect l="0" t="0" r="0" b="0"/>
              <a:pathLst>
                <a:path w="145056" h="174949">
                  <a:moveTo>
                    <a:pt x="123998" y="34847"/>
                  </a:moveTo>
                  <a:lnTo>
                    <a:pt x="118409" y="18080"/>
                  </a:lnTo>
                  <a:lnTo>
                    <a:pt x="106306" y="6728"/>
                  </a:lnTo>
                  <a:lnTo>
                    <a:pt x="98165" y="2063"/>
                  </a:lnTo>
                  <a:lnTo>
                    <a:pt x="76642" y="0"/>
                  </a:lnTo>
                  <a:lnTo>
                    <a:pt x="53818" y="4152"/>
                  </a:lnTo>
                  <a:lnTo>
                    <a:pt x="35875" y="13796"/>
                  </a:lnTo>
                  <a:lnTo>
                    <a:pt x="23221" y="29001"/>
                  </a:lnTo>
                  <a:lnTo>
                    <a:pt x="5566" y="67358"/>
                  </a:lnTo>
                  <a:lnTo>
                    <a:pt x="0" y="103882"/>
                  </a:lnTo>
                  <a:lnTo>
                    <a:pt x="4937" y="124411"/>
                  </a:lnTo>
                  <a:lnTo>
                    <a:pt x="27171" y="156654"/>
                  </a:lnTo>
                  <a:lnTo>
                    <a:pt x="52805" y="172844"/>
                  </a:lnTo>
                  <a:lnTo>
                    <a:pt x="72469" y="174948"/>
                  </a:lnTo>
                  <a:lnTo>
                    <a:pt x="92908" y="170814"/>
                  </a:lnTo>
                  <a:lnTo>
                    <a:pt x="145055" y="150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874001" y="4500472"/>
            <a:ext cx="3003648" cy="410827"/>
            <a:chOff x="2874001" y="4500472"/>
            <a:chExt cx="3003648" cy="410827"/>
          </a:xfrm>
        </p:grpSpPr>
        <p:sp>
          <p:nvSpPr>
            <p:cNvPr id="81" name="Freeform 80"/>
            <p:cNvSpPr/>
            <p:nvPr/>
          </p:nvSpPr>
          <p:spPr>
            <a:xfrm>
              <a:off x="2874001" y="4574171"/>
              <a:ext cx="325478" cy="337128"/>
            </a:xfrm>
            <a:custGeom>
              <a:avLst/>
              <a:gdLst/>
              <a:ahLst/>
              <a:cxnLst/>
              <a:rect l="0" t="0" r="0" b="0"/>
              <a:pathLst>
                <a:path w="325478" h="337128">
                  <a:moveTo>
                    <a:pt x="209664" y="0"/>
                  </a:moveTo>
                  <a:lnTo>
                    <a:pt x="200089" y="31282"/>
                  </a:lnTo>
                  <a:lnTo>
                    <a:pt x="163508" y="86449"/>
                  </a:lnTo>
                  <a:lnTo>
                    <a:pt x="128875" y="146074"/>
                  </a:lnTo>
                  <a:lnTo>
                    <a:pt x="81236" y="201389"/>
                  </a:lnTo>
                  <a:lnTo>
                    <a:pt x="50371" y="242422"/>
                  </a:lnTo>
                  <a:lnTo>
                    <a:pt x="22325" y="289244"/>
                  </a:lnTo>
                  <a:lnTo>
                    <a:pt x="2208" y="311740"/>
                  </a:lnTo>
                  <a:lnTo>
                    <a:pt x="0" y="318961"/>
                  </a:lnTo>
                  <a:lnTo>
                    <a:pt x="868" y="326114"/>
                  </a:lnTo>
                  <a:lnTo>
                    <a:pt x="3786" y="333223"/>
                  </a:lnTo>
                  <a:lnTo>
                    <a:pt x="10411" y="336792"/>
                  </a:lnTo>
                  <a:lnTo>
                    <a:pt x="67727" y="337127"/>
                  </a:lnTo>
                  <a:lnTo>
                    <a:pt x="129548" y="335785"/>
                  </a:lnTo>
                  <a:lnTo>
                    <a:pt x="188033" y="328587"/>
                  </a:lnTo>
                  <a:lnTo>
                    <a:pt x="244646" y="326819"/>
                  </a:lnTo>
                  <a:lnTo>
                    <a:pt x="297379" y="325300"/>
                  </a:lnTo>
                  <a:lnTo>
                    <a:pt x="32547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15726" y="4600824"/>
              <a:ext cx="178551" cy="289203"/>
            </a:xfrm>
            <a:custGeom>
              <a:avLst/>
              <a:gdLst/>
              <a:ahLst/>
              <a:cxnLst/>
              <a:rect l="0" t="0" r="0" b="0"/>
              <a:pathLst>
                <a:path w="178551" h="289203">
                  <a:moveTo>
                    <a:pt x="10095" y="289202"/>
                  </a:moveTo>
                  <a:lnTo>
                    <a:pt x="1762" y="240271"/>
                  </a:lnTo>
                  <a:lnTo>
                    <a:pt x="0" y="181141"/>
                  </a:lnTo>
                  <a:lnTo>
                    <a:pt x="5284" y="132921"/>
                  </a:lnTo>
                  <a:lnTo>
                    <a:pt x="8669" y="81590"/>
                  </a:lnTo>
                  <a:lnTo>
                    <a:pt x="18218" y="28654"/>
                  </a:lnTo>
                  <a:lnTo>
                    <a:pt x="24623" y="6116"/>
                  </a:lnTo>
                  <a:lnTo>
                    <a:pt x="30309" y="1043"/>
                  </a:lnTo>
                  <a:lnTo>
                    <a:pt x="37609" y="0"/>
                  </a:lnTo>
                  <a:lnTo>
                    <a:pt x="45985" y="1644"/>
                  </a:lnTo>
                  <a:lnTo>
                    <a:pt x="52738" y="6250"/>
                  </a:lnTo>
                  <a:lnTo>
                    <a:pt x="63363" y="20726"/>
                  </a:lnTo>
                  <a:lnTo>
                    <a:pt x="92640" y="79094"/>
                  </a:lnTo>
                  <a:lnTo>
                    <a:pt x="123029" y="134455"/>
                  </a:lnTo>
                  <a:lnTo>
                    <a:pt x="144246" y="193478"/>
                  </a:lnTo>
                  <a:lnTo>
                    <a:pt x="172862" y="254022"/>
                  </a:lnTo>
                  <a:lnTo>
                    <a:pt x="178550" y="268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88991" y="4795270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41980" y="4605797"/>
              <a:ext cx="219444" cy="291393"/>
            </a:xfrm>
            <a:custGeom>
              <a:avLst/>
              <a:gdLst/>
              <a:ahLst/>
              <a:cxnLst/>
              <a:rect l="0" t="0" r="0" b="0"/>
              <a:pathLst>
                <a:path w="219444" h="291393">
                  <a:moveTo>
                    <a:pt x="4939" y="105245"/>
                  </a:moveTo>
                  <a:lnTo>
                    <a:pt x="22897" y="159120"/>
                  </a:lnTo>
                  <a:lnTo>
                    <a:pt x="43579" y="222336"/>
                  </a:lnTo>
                  <a:lnTo>
                    <a:pt x="50579" y="247752"/>
                  </a:lnTo>
                  <a:lnTo>
                    <a:pt x="50573" y="251723"/>
                  </a:lnTo>
                  <a:lnTo>
                    <a:pt x="48230" y="249690"/>
                  </a:lnTo>
                  <a:lnTo>
                    <a:pt x="29660" y="208754"/>
                  </a:lnTo>
                  <a:lnTo>
                    <a:pt x="11978" y="157654"/>
                  </a:lnTo>
                  <a:lnTo>
                    <a:pt x="5159" y="100086"/>
                  </a:lnTo>
                  <a:lnTo>
                    <a:pt x="0" y="45560"/>
                  </a:lnTo>
                  <a:lnTo>
                    <a:pt x="5083" y="23736"/>
                  </a:lnTo>
                  <a:lnTo>
                    <a:pt x="15142" y="6238"/>
                  </a:lnTo>
                  <a:lnTo>
                    <a:pt x="22269" y="1805"/>
                  </a:lnTo>
                  <a:lnTo>
                    <a:pt x="39547" y="0"/>
                  </a:lnTo>
                  <a:lnTo>
                    <a:pt x="69006" y="11150"/>
                  </a:lnTo>
                  <a:lnTo>
                    <a:pt x="94372" y="29272"/>
                  </a:lnTo>
                  <a:lnTo>
                    <a:pt x="111116" y="55048"/>
                  </a:lnTo>
                  <a:lnTo>
                    <a:pt x="113350" y="74746"/>
                  </a:lnTo>
                  <a:lnTo>
                    <a:pt x="109273" y="95199"/>
                  </a:lnTo>
                  <a:lnTo>
                    <a:pt x="99663" y="115988"/>
                  </a:lnTo>
                  <a:lnTo>
                    <a:pt x="84473" y="130687"/>
                  </a:lnTo>
                  <a:lnTo>
                    <a:pt x="71873" y="137609"/>
                  </a:lnTo>
                  <a:lnTo>
                    <a:pt x="71788" y="136179"/>
                  </a:lnTo>
                  <a:lnTo>
                    <a:pt x="74072" y="132887"/>
                  </a:lnTo>
                  <a:lnTo>
                    <a:pt x="89087" y="132348"/>
                  </a:lnTo>
                  <a:lnTo>
                    <a:pt x="131265" y="141534"/>
                  </a:lnTo>
                  <a:lnTo>
                    <a:pt x="172222" y="163019"/>
                  </a:lnTo>
                  <a:lnTo>
                    <a:pt x="188861" y="176156"/>
                  </a:lnTo>
                  <a:lnTo>
                    <a:pt x="205793" y="202294"/>
                  </a:lnTo>
                  <a:lnTo>
                    <a:pt x="218219" y="232266"/>
                  </a:lnTo>
                  <a:lnTo>
                    <a:pt x="219443" y="252946"/>
                  </a:lnTo>
                  <a:lnTo>
                    <a:pt x="218131" y="263374"/>
                  </a:lnTo>
                  <a:lnTo>
                    <a:pt x="213748" y="271495"/>
                  </a:lnTo>
                  <a:lnTo>
                    <a:pt x="199518" y="283639"/>
                  </a:lnTo>
                  <a:lnTo>
                    <a:pt x="178376" y="289816"/>
                  </a:lnTo>
                  <a:lnTo>
                    <a:pt x="154552" y="291392"/>
                  </a:lnTo>
                  <a:lnTo>
                    <a:pt x="99987" y="279814"/>
                  </a:lnTo>
                  <a:lnTo>
                    <a:pt x="68110" y="263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11357" y="4623479"/>
              <a:ext cx="261988" cy="273003"/>
            </a:xfrm>
            <a:custGeom>
              <a:avLst/>
              <a:gdLst/>
              <a:ahLst/>
              <a:cxnLst/>
              <a:rect l="0" t="0" r="0" b="0"/>
              <a:pathLst>
                <a:path w="261988" h="273003">
                  <a:moveTo>
                    <a:pt x="167230" y="55977"/>
                  </a:moveTo>
                  <a:lnTo>
                    <a:pt x="161641" y="39210"/>
                  </a:lnTo>
                  <a:lnTo>
                    <a:pt x="149538" y="24738"/>
                  </a:lnTo>
                  <a:lnTo>
                    <a:pt x="131291" y="11677"/>
                  </a:lnTo>
                  <a:lnTo>
                    <a:pt x="107584" y="1973"/>
                  </a:lnTo>
                  <a:lnTo>
                    <a:pt x="84569" y="0"/>
                  </a:lnTo>
                  <a:lnTo>
                    <a:pt x="63811" y="4192"/>
                  </a:lnTo>
                  <a:lnTo>
                    <a:pt x="46787" y="13854"/>
                  </a:lnTo>
                  <a:lnTo>
                    <a:pt x="24049" y="38037"/>
                  </a:lnTo>
                  <a:lnTo>
                    <a:pt x="8083" y="67429"/>
                  </a:lnTo>
                  <a:lnTo>
                    <a:pt x="0" y="130722"/>
                  </a:lnTo>
                  <a:lnTo>
                    <a:pt x="1659" y="157048"/>
                  </a:lnTo>
                  <a:lnTo>
                    <a:pt x="21787" y="202544"/>
                  </a:lnTo>
                  <a:lnTo>
                    <a:pt x="35908" y="222893"/>
                  </a:lnTo>
                  <a:lnTo>
                    <a:pt x="83733" y="262373"/>
                  </a:lnTo>
                  <a:lnTo>
                    <a:pt x="107504" y="270541"/>
                  </a:lnTo>
                  <a:lnTo>
                    <a:pt x="132496" y="273002"/>
                  </a:lnTo>
                  <a:lnTo>
                    <a:pt x="193462" y="262039"/>
                  </a:lnTo>
                  <a:lnTo>
                    <a:pt x="249728" y="248478"/>
                  </a:lnTo>
                  <a:lnTo>
                    <a:pt x="261987" y="245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81459" y="4718308"/>
              <a:ext cx="162058" cy="127296"/>
            </a:xfrm>
            <a:custGeom>
              <a:avLst/>
              <a:gdLst/>
              <a:ahLst/>
              <a:cxnLst/>
              <a:rect l="0" t="0" r="0" b="0"/>
              <a:pathLst>
                <a:path w="162058" h="127296">
                  <a:moveTo>
                    <a:pt x="107781" y="34847"/>
                  </a:moveTo>
                  <a:lnTo>
                    <a:pt x="102192" y="18080"/>
                  </a:lnTo>
                  <a:lnTo>
                    <a:pt x="90089" y="6729"/>
                  </a:lnTo>
                  <a:lnTo>
                    <a:pt x="81948" y="2063"/>
                  </a:lnTo>
                  <a:lnTo>
                    <a:pt x="63545" y="0"/>
                  </a:lnTo>
                  <a:lnTo>
                    <a:pt x="43667" y="4152"/>
                  </a:lnTo>
                  <a:lnTo>
                    <a:pt x="23134" y="13796"/>
                  </a:lnTo>
                  <a:lnTo>
                    <a:pt x="8549" y="29001"/>
                  </a:lnTo>
                  <a:lnTo>
                    <a:pt x="3022" y="37969"/>
                  </a:lnTo>
                  <a:lnTo>
                    <a:pt x="0" y="57292"/>
                  </a:lnTo>
                  <a:lnTo>
                    <a:pt x="832" y="67358"/>
                  </a:lnTo>
                  <a:lnTo>
                    <a:pt x="7996" y="84782"/>
                  </a:lnTo>
                  <a:lnTo>
                    <a:pt x="13181" y="92704"/>
                  </a:lnTo>
                  <a:lnTo>
                    <a:pt x="28302" y="104625"/>
                  </a:lnTo>
                  <a:lnTo>
                    <a:pt x="66605" y="121810"/>
                  </a:lnTo>
                  <a:lnTo>
                    <a:pt x="103120" y="127295"/>
                  </a:lnTo>
                  <a:lnTo>
                    <a:pt x="137985" y="123331"/>
                  </a:lnTo>
                  <a:lnTo>
                    <a:pt x="146635" y="118403"/>
                  </a:lnTo>
                  <a:lnTo>
                    <a:pt x="159365" y="103569"/>
                  </a:lnTo>
                  <a:lnTo>
                    <a:pt x="162057" y="94700"/>
                  </a:lnTo>
                  <a:lnTo>
                    <a:pt x="161930" y="75487"/>
                  </a:lnTo>
                  <a:lnTo>
                    <a:pt x="149895" y="348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694525" y="4700513"/>
              <a:ext cx="115814" cy="138262"/>
            </a:xfrm>
            <a:custGeom>
              <a:avLst/>
              <a:gdLst/>
              <a:ahLst/>
              <a:cxnLst/>
              <a:rect l="0" t="0" r="0" b="0"/>
              <a:pathLst>
                <a:path w="115814" h="138262">
                  <a:moveTo>
                    <a:pt x="0" y="84228"/>
                  </a:moveTo>
                  <a:lnTo>
                    <a:pt x="15641" y="102209"/>
                  </a:lnTo>
                  <a:lnTo>
                    <a:pt x="23719" y="119126"/>
                  </a:lnTo>
                  <a:lnTo>
                    <a:pt x="37448" y="132104"/>
                  </a:lnTo>
                  <a:lnTo>
                    <a:pt x="46022" y="137202"/>
                  </a:lnTo>
                  <a:lnTo>
                    <a:pt x="49399" y="138261"/>
                  </a:lnTo>
                  <a:lnTo>
                    <a:pt x="49311" y="136628"/>
                  </a:lnTo>
                  <a:lnTo>
                    <a:pt x="41127" y="120031"/>
                  </a:lnTo>
                  <a:lnTo>
                    <a:pt x="17851" y="62617"/>
                  </a:lnTo>
                  <a:lnTo>
                    <a:pt x="11900" y="52273"/>
                  </a:lnTo>
                  <a:lnTo>
                    <a:pt x="10273" y="43038"/>
                  </a:lnTo>
                  <a:lnTo>
                    <a:pt x="11528" y="34541"/>
                  </a:lnTo>
                  <a:lnTo>
                    <a:pt x="14704" y="26537"/>
                  </a:lnTo>
                  <a:lnTo>
                    <a:pt x="27592" y="14524"/>
                  </a:lnTo>
                  <a:lnTo>
                    <a:pt x="46189" y="6455"/>
                  </a:lnTo>
                  <a:lnTo>
                    <a:pt x="90015" y="127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50329" y="4500472"/>
              <a:ext cx="249648" cy="336913"/>
            </a:xfrm>
            <a:custGeom>
              <a:avLst/>
              <a:gdLst/>
              <a:ahLst/>
              <a:cxnLst/>
              <a:rect l="0" t="0" r="0" b="0"/>
              <a:pathLst>
                <a:path w="249648" h="336913">
                  <a:moveTo>
                    <a:pt x="186476" y="0"/>
                  </a:moveTo>
                  <a:lnTo>
                    <a:pt x="143814" y="54114"/>
                  </a:lnTo>
                  <a:lnTo>
                    <a:pt x="110533" y="115942"/>
                  </a:lnTo>
                  <a:lnTo>
                    <a:pt x="78556" y="175708"/>
                  </a:lnTo>
                  <a:lnTo>
                    <a:pt x="57880" y="217331"/>
                  </a:lnTo>
                  <a:lnTo>
                    <a:pt x="41529" y="244159"/>
                  </a:lnTo>
                  <a:lnTo>
                    <a:pt x="13447" y="293892"/>
                  </a:lnTo>
                  <a:lnTo>
                    <a:pt x="0" y="310383"/>
                  </a:lnTo>
                  <a:lnTo>
                    <a:pt x="157" y="315716"/>
                  </a:lnTo>
                  <a:lnTo>
                    <a:pt x="4942" y="319272"/>
                  </a:lnTo>
                  <a:lnTo>
                    <a:pt x="63954" y="334092"/>
                  </a:lnTo>
                  <a:lnTo>
                    <a:pt x="117040" y="336355"/>
                  </a:lnTo>
                  <a:lnTo>
                    <a:pt x="172587" y="336802"/>
                  </a:lnTo>
                  <a:lnTo>
                    <a:pt x="222380" y="336890"/>
                  </a:lnTo>
                  <a:lnTo>
                    <a:pt x="24964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31561" y="4520988"/>
              <a:ext cx="246088" cy="340553"/>
            </a:xfrm>
            <a:custGeom>
              <a:avLst/>
              <a:gdLst/>
              <a:ahLst/>
              <a:cxnLst/>
              <a:rect l="0" t="0" r="0" b="0"/>
              <a:pathLst>
                <a:path w="246088" h="340553">
                  <a:moveTo>
                    <a:pt x="0" y="126883"/>
                  </a:moveTo>
                  <a:lnTo>
                    <a:pt x="16789" y="189163"/>
                  </a:lnTo>
                  <a:lnTo>
                    <a:pt x="20214" y="243214"/>
                  </a:lnTo>
                  <a:lnTo>
                    <a:pt x="20947" y="303596"/>
                  </a:lnTo>
                  <a:lnTo>
                    <a:pt x="21051" y="240509"/>
                  </a:lnTo>
                  <a:lnTo>
                    <a:pt x="21056" y="180523"/>
                  </a:lnTo>
                  <a:lnTo>
                    <a:pt x="21057" y="120754"/>
                  </a:lnTo>
                  <a:lnTo>
                    <a:pt x="24177" y="67007"/>
                  </a:lnTo>
                  <a:lnTo>
                    <a:pt x="30632" y="45289"/>
                  </a:lnTo>
                  <a:lnTo>
                    <a:pt x="53841" y="12283"/>
                  </a:lnTo>
                  <a:lnTo>
                    <a:pt x="60460" y="4859"/>
                  </a:lnTo>
                  <a:lnTo>
                    <a:pt x="69553" y="1080"/>
                  </a:lnTo>
                  <a:lnTo>
                    <a:pt x="92134" y="0"/>
                  </a:lnTo>
                  <a:lnTo>
                    <a:pt x="125565" y="11559"/>
                  </a:lnTo>
                  <a:lnTo>
                    <a:pt x="152108" y="35391"/>
                  </a:lnTo>
                  <a:lnTo>
                    <a:pt x="156388" y="44831"/>
                  </a:lnTo>
                  <a:lnTo>
                    <a:pt x="158023" y="64679"/>
                  </a:lnTo>
                  <a:lnTo>
                    <a:pt x="151731" y="82079"/>
                  </a:lnTo>
                  <a:lnTo>
                    <a:pt x="108432" y="133744"/>
                  </a:lnTo>
                  <a:lnTo>
                    <a:pt x="82041" y="149323"/>
                  </a:lnTo>
                  <a:lnTo>
                    <a:pt x="80431" y="152371"/>
                  </a:lnTo>
                  <a:lnTo>
                    <a:pt x="84036" y="154404"/>
                  </a:lnTo>
                  <a:lnTo>
                    <a:pt x="146112" y="169564"/>
                  </a:lnTo>
                  <a:lnTo>
                    <a:pt x="189259" y="188736"/>
                  </a:lnTo>
                  <a:lnTo>
                    <a:pt x="215434" y="208251"/>
                  </a:lnTo>
                  <a:lnTo>
                    <a:pt x="232419" y="234440"/>
                  </a:lnTo>
                  <a:lnTo>
                    <a:pt x="244860" y="264426"/>
                  </a:lnTo>
                  <a:lnTo>
                    <a:pt x="246087" y="285110"/>
                  </a:lnTo>
                  <a:lnTo>
                    <a:pt x="241564" y="304831"/>
                  </a:lnTo>
                  <a:lnTo>
                    <a:pt x="231754" y="321394"/>
                  </a:lnTo>
                  <a:lnTo>
                    <a:pt x="216476" y="333435"/>
                  </a:lnTo>
                  <a:lnTo>
                    <a:pt x="207488" y="338284"/>
                  </a:lnTo>
                  <a:lnTo>
                    <a:pt x="188144" y="340552"/>
                  </a:lnTo>
                  <a:lnTo>
                    <a:pt x="129455" y="329455"/>
                  </a:lnTo>
                  <a:lnTo>
                    <a:pt x="74110" y="312758"/>
                  </a:lnTo>
                  <a:lnTo>
                    <a:pt x="21057" y="295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533016" y="4500472"/>
            <a:ext cx="1541158" cy="331772"/>
            <a:chOff x="6533016" y="4500472"/>
            <a:chExt cx="1541158" cy="331772"/>
          </a:xfrm>
        </p:grpSpPr>
        <p:sp>
          <p:nvSpPr>
            <p:cNvPr id="91" name="Freeform 90"/>
            <p:cNvSpPr/>
            <p:nvPr/>
          </p:nvSpPr>
          <p:spPr>
            <a:xfrm>
              <a:off x="6533016" y="4637342"/>
              <a:ext cx="139459" cy="158111"/>
            </a:xfrm>
            <a:custGeom>
              <a:avLst/>
              <a:gdLst/>
              <a:ahLst/>
              <a:cxnLst/>
              <a:rect l="0" t="0" r="0" b="0"/>
              <a:pathLst>
                <a:path w="139459" h="158111">
                  <a:moveTo>
                    <a:pt x="98752" y="10529"/>
                  </a:moveTo>
                  <a:lnTo>
                    <a:pt x="76396" y="10529"/>
                  </a:lnTo>
                  <a:lnTo>
                    <a:pt x="59181" y="16768"/>
                  </a:lnTo>
                  <a:lnTo>
                    <a:pt x="29065" y="39837"/>
                  </a:lnTo>
                  <a:lnTo>
                    <a:pt x="13244" y="65616"/>
                  </a:lnTo>
                  <a:lnTo>
                    <a:pt x="1147" y="95481"/>
                  </a:lnTo>
                  <a:lnTo>
                    <a:pt x="0" y="116136"/>
                  </a:lnTo>
                  <a:lnTo>
                    <a:pt x="4560" y="135844"/>
                  </a:lnTo>
                  <a:lnTo>
                    <a:pt x="14385" y="152402"/>
                  </a:lnTo>
                  <a:lnTo>
                    <a:pt x="21452" y="156583"/>
                  </a:lnTo>
                  <a:lnTo>
                    <a:pt x="38660" y="158110"/>
                  </a:lnTo>
                  <a:lnTo>
                    <a:pt x="68079" y="152392"/>
                  </a:lnTo>
                  <a:lnTo>
                    <a:pt x="108291" y="131575"/>
                  </a:lnTo>
                  <a:lnTo>
                    <a:pt x="124829" y="118529"/>
                  </a:lnTo>
                  <a:lnTo>
                    <a:pt x="133739" y="98693"/>
                  </a:lnTo>
                  <a:lnTo>
                    <a:pt x="139458" y="47831"/>
                  </a:lnTo>
                  <a:lnTo>
                    <a:pt x="134001" y="26718"/>
                  </a:lnTo>
                  <a:lnTo>
                    <a:pt x="1198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47582" y="4595228"/>
              <a:ext cx="105286" cy="179567"/>
            </a:xfrm>
            <a:custGeom>
              <a:avLst/>
              <a:gdLst/>
              <a:ahLst/>
              <a:cxnLst/>
              <a:rect l="0" t="0" r="0" b="0"/>
              <a:pathLst>
                <a:path w="105286" h="179567">
                  <a:moveTo>
                    <a:pt x="0" y="94757"/>
                  </a:moveTo>
                  <a:lnTo>
                    <a:pt x="24024" y="149801"/>
                  </a:lnTo>
                  <a:lnTo>
                    <a:pt x="28176" y="179566"/>
                  </a:lnTo>
                  <a:lnTo>
                    <a:pt x="26973" y="179372"/>
                  </a:lnTo>
                  <a:lnTo>
                    <a:pt x="19691" y="159212"/>
                  </a:lnTo>
                  <a:lnTo>
                    <a:pt x="12339" y="110478"/>
                  </a:lnTo>
                  <a:lnTo>
                    <a:pt x="11065" y="69649"/>
                  </a:lnTo>
                  <a:lnTo>
                    <a:pt x="14395" y="59301"/>
                  </a:lnTo>
                  <a:lnTo>
                    <a:pt x="20125" y="51232"/>
                  </a:lnTo>
                  <a:lnTo>
                    <a:pt x="35851" y="39148"/>
                  </a:lnTo>
                  <a:lnTo>
                    <a:pt x="96177" y="555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51260" y="4500472"/>
              <a:ext cx="259618" cy="312977"/>
            </a:xfrm>
            <a:custGeom>
              <a:avLst/>
              <a:gdLst/>
              <a:ahLst/>
              <a:cxnLst/>
              <a:rect l="0" t="0" r="0" b="0"/>
              <a:pathLst>
                <a:path w="259618" h="312977">
                  <a:moveTo>
                    <a:pt x="196447" y="0"/>
                  </a:moveTo>
                  <a:lnTo>
                    <a:pt x="180805" y="17980"/>
                  </a:lnTo>
                  <a:lnTo>
                    <a:pt x="149604" y="75523"/>
                  </a:lnTo>
                  <a:lnTo>
                    <a:pt x="115567" y="135493"/>
                  </a:lnTo>
                  <a:lnTo>
                    <a:pt x="77492" y="189331"/>
                  </a:lnTo>
                  <a:lnTo>
                    <a:pt x="28639" y="252668"/>
                  </a:lnTo>
                  <a:lnTo>
                    <a:pt x="43" y="289205"/>
                  </a:lnTo>
                  <a:lnTo>
                    <a:pt x="0" y="295749"/>
                  </a:lnTo>
                  <a:lnTo>
                    <a:pt x="4651" y="301281"/>
                  </a:lnTo>
                  <a:lnTo>
                    <a:pt x="12431" y="306138"/>
                  </a:lnTo>
                  <a:lnTo>
                    <a:pt x="51326" y="312976"/>
                  </a:lnTo>
                  <a:lnTo>
                    <a:pt x="114253" y="307142"/>
                  </a:lnTo>
                  <a:lnTo>
                    <a:pt x="168773" y="305685"/>
                  </a:lnTo>
                  <a:lnTo>
                    <a:pt x="222262" y="304227"/>
                  </a:lnTo>
                  <a:lnTo>
                    <a:pt x="25961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53718" y="4546814"/>
              <a:ext cx="167730" cy="252570"/>
            </a:xfrm>
            <a:custGeom>
              <a:avLst/>
              <a:gdLst/>
              <a:ahLst/>
              <a:cxnLst/>
              <a:rect l="0" t="0" r="0" b="0"/>
              <a:pathLst>
                <a:path w="167730" h="252570">
                  <a:moveTo>
                    <a:pt x="167729" y="48414"/>
                  </a:moveTo>
                  <a:lnTo>
                    <a:pt x="138421" y="10041"/>
                  </a:lnTo>
                  <a:lnTo>
                    <a:pt x="118829" y="2114"/>
                  </a:lnTo>
                  <a:lnTo>
                    <a:pt x="107053" y="0"/>
                  </a:lnTo>
                  <a:lnTo>
                    <a:pt x="84610" y="3890"/>
                  </a:lnTo>
                  <a:lnTo>
                    <a:pt x="41606" y="25451"/>
                  </a:lnTo>
                  <a:lnTo>
                    <a:pt x="26667" y="41718"/>
                  </a:lnTo>
                  <a:lnTo>
                    <a:pt x="11679" y="73726"/>
                  </a:lnTo>
                  <a:lnTo>
                    <a:pt x="2950" y="112846"/>
                  </a:lnTo>
                  <a:lnTo>
                    <a:pt x="0" y="167986"/>
                  </a:lnTo>
                  <a:lnTo>
                    <a:pt x="5835" y="192804"/>
                  </a:lnTo>
                  <a:lnTo>
                    <a:pt x="28646" y="237333"/>
                  </a:lnTo>
                  <a:lnTo>
                    <a:pt x="37572" y="244550"/>
                  </a:lnTo>
                  <a:lnTo>
                    <a:pt x="59969" y="252569"/>
                  </a:lnTo>
                  <a:lnTo>
                    <a:pt x="116855" y="249806"/>
                  </a:lnTo>
                  <a:lnTo>
                    <a:pt x="136144" y="24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684619" y="4583824"/>
              <a:ext cx="155115" cy="248420"/>
            </a:xfrm>
            <a:custGeom>
              <a:avLst/>
              <a:gdLst/>
              <a:ahLst/>
              <a:cxnLst/>
              <a:rect l="0" t="0" r="0" b="0"/>
              <a:pathLst>
                <a:path w="155115" h="248420">
                  <a:moveTo>
                    <a:pt x="0" y="106161"/>
                  </a:moveTo>
                  <a:lnTo>
                    <a:pt x="8333" y="143639"/>
                  </a:lnTo>
                  <a:lnTo>
                    <a:pt x="15683" y="195062"/>
                  </a:lnTo>
                  <a:lnTo>
                    <a:pt x="19465" y="236357"/>
                  </a:lnTo>
                  <a:lnTo>
                    <a:pt x="18825" y="242091"/>
                  </a:lnTo>
                  <a:lnTo>
                    <a:pt x="17229" y="242405"/>
                  </a:lnTo>
                  <a:lnTo>
                    <a:pt x="14995" y="239104"/>
                  </a:lnTo>
                  <a:lnTo>
                    <a:pt x="11116" y="184441"/>
                  </a:lnTo>
                  <a:lnTo>
                    <a:pt x="10644" y="124613"/>
                  </a:lnTo>
                  <a:lnTo>
                    <a:pt x="10562" y="76273"/>
                  </a:lnTo>
                  <a:lnTo>
                    <a:pt x="16128" y="30495"/>
                  </a:lnTo>
                  <a:lnTo>
                    <a:pt x="21280" y="19452"/>
                  </a:lnTo>
                  <a:lnTo>
                    <a:pt x="36363" y="4063"/>
                  </a:lnTo>
                  <a:lnTo>
                    <a:pt x="45299" y="660"/>
                  </a:lnTo>
                  <a:lnTo>
                    <a:pt x="64586" y="0"/>
                  </a:lnTo>
                  <a:lnTo>
                    <a:pt x="81737" y="6726"/>
                  </a:lnTo>
                  <a:lnTo>
                    <a:pt x="89586" y="11795"/>
                  </a:lnTo>
                  <a:lnTo>
                    <a:pt x="101426" y="26786"/>
                  </a:lnTo>
                  <a:lnTo>
                    <a:pt x="106222" y="35696"/>
                  </a:lnTo>
                  <a:lnTo>
                    <a:pt x="108430" y="58075"/>
                  </a:lnTo>
                  <a:lnTo>
                    <a:pt x="107382" y="70595"/>
                  </a:lnTo>
                  <a:lnTo>
                    <a:pt x="103173" y="80110"/>
                  </a:lnTo>
                  <a:lnTo>
                    <a:pt x="89138" y="93803"/>
                  </a:lnTo>
                  <a:lnTo>
                    <a:pt x="58551" y="109785"/>
                  </a:lnTo>
                  <a:lnTo>
                    <a:pt x="60091" y="109747"/>
                  </a:lnTo>
                  <a:lnTo>
                    <a:pt x="64627" y="108551"/>
                  </a:lnTo>
                  <a:lnTo>
                    <a:pt x="69991" y="110094"/>
                  </a:lnTo>
                  <a:lnTo>
                    <a:pt x="132026" y="146656"/>
                  </a:lnTo>
                  <a:lnTo>
                    <a:pt x="148433" y="171972"/>
                  </a:lnTo>
                  <a:lnTo>
                    <a:pt x="155114" y="207288"/>
                  </a:lnTo>
                  <a:lnTo>
                    <a:pt x="150437" y="227536"/>
                  </a:lnTo>
                  <a:lnTo>
                    <a:pt x="145915" y="236210"/>
                  </a:lnTo>
                  <a:lnTo>
                    <a:pt x="138220" y="241993"/>
                  </a:lnTo>
                  <a:lnTo>
                    <a:pt x="117193" y="248419"/>
                  </a:lnTo>
                  <a:lnTo>
                    <a:pt x="84637" y="246447"/>
                  </a:lnTo>
                  <a:lnTo>
                    <a:pt x="31585" y="232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874131" y="4557062"/>
              <a:ext cx="200043" cy="269794"/>
            </a:xfrm>
            <a:custGeom>
              <a:avLst/>
              <a:gdLst/>
              <a:ahLst/>
              <a:cxnLst/>
              <a:rect l="0" t="0" r="0" b="0"/>
              <a:pathLst>
                <a:path w="200043" h="269794">
                  <a:moveTo>
                    <a:pt x="0" y="269793"/>
                  </a:moveTo>
                  <a:lnTo>
                    <a:pt x="14654" y="211176"/>
                  </a:lnTo>
                  <a:lnTo>
                    <a:pt x="20963" y="150936"/>
                  </a:lnTo>
                  <a:lnTo>
                    <a:pt x="32260" y="96577"/>
                  </a:lnTo>
                  <a:lnTo>
                    <a:pt x="45757" y="35796"/>
                  </a:lnTo>
                  <a:lnTo>
                    <a:pt x="61781" y="4059"/>
                  </a:lnTo>
                  <a:lnTo>
                    <a:pt x="68094" y="220"/>
                  </a:lnTo>
                  <a:lnTo>
                    <a:pt x="74641" y="0"/>
                  </a:lnTo>
                  <a:lnTo>
                    <a:pt x="88156" y="5996"/>
                  </a:lnTo>
                  <a:lnTo>
                    <a:pt x="101961" y="16460"/>
                  </a:lnTo>
                  <a:lnTo>
                    <a:pt x="117299" y="41093"/>
                  </a:lnTo>
                  <a:lnTo>
                    <a:pt x="140203" y="101594"/>
                  </a:lnTo>
                  <a:lnTo>
                    <a:pt x="157905" y="162347"/>
                  </a:lnTo>
                  <a:lnTo>
                    <a:pt x="182708" y="216866"/>
                  </a:lnTo>
                  <a:lnTo>
                    <a:pt x="200042" y="259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926774" y="470051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6668" y="105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756867" y="3995104"/>
            <a:ext cx="5980187" cy="463255"/>
            <a:chOff x="756867" y="3995104"/>
            <a:chExt cx="5980187" cy="463255"/>
          </a:xfrm>
        </p:grpSpPr>
        <p:sp>
          <p:nvSpPr>
            <p:cNvPr id="99" name="Freeform 98"/>
            <p:cNvSpPr/>
            <p:nvPr/>
          </p:nvSpPr>
          <p:spPr>
            <a:xfrm>
              <a:off x="883209" y="4068803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3119" y="57264"/>
                  </a:lnTo>
                  <a:lnTo>
                    <a:pt x="8333" y="106655"/>
                  </a:lnTo>
                  <a:lnTo>
                    <a:pt x="9878" y="155214"/>
                  </a:lnTo>
                  <a:lnTo>
                    <a:pt x="15989" y="213544"/>
                  </a:lnTo>
                  <a:lnTo>
                    <a:pt x="21226" y="265446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56867" y="4028153"/>
              <a:ext cx="336913" cy="61708"/>
            </a:xfrm>
            <a:custGeom>
              <a:avLst/>
              <a:gdLst/>
              <a:ahLst/>
              <a:cxnLst/>
              <a:rect l="0" t="0" r="0" b="0"/>
              <a:pathLst>
                <a:path w="336913" h="61708">
                  <a:moveTo>
                    <a:pt x="336912" y="9065"/>
                  </a:moveTo>
                  <a:lnTo>
                    <a:pt x="278295" y="0"/>
                  </a:lnTo>
                  <a:lnTo>
                    <a:pt x="225291" y="7231"/>
                  </a:lnTo>
                  <a:lnTo>
                    <a:pt x="163419" y="17734"/>
                  </a:lnTo>
                  <a:lnTo>
                    <a:pt x="108493" y="33697"/>
                  </a:lnTo>
                  <a:lnTo>
                    <a:pt x="55702" y="42396"/>
                  </a:lnTo>
                  <a:lnTo>
                    <a:pt x="0" y="617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104307" y="4026689"/>
              <a:ext cx="368499" cy="256662"/>
            </a:xfrm>
            <a:custGeom>
              <a:avLst/>
              <a:gdLst/>
              <a:ahLst/>
              <a:cxnLst/>
              <a:rect l="0" t="0" r="0" b="0"/>
              <a:pathLst>
                <a:path w="368499" h="256662">
                  <a:moveTo>
                    <a:pt x="0" y="0"/>
                  </a:moveTo>
                  <a:lnTo>
                    <a:pt x="5589" y="58617"/>
                  </a:lnTo>
                  <a:lnTo>
                    <a:pt x="21331" y="118333"/>
                  </a:lnTo>
                  <a:lnTo>
                    <a:pt x="35149" y="172463"/>
                  </a:lnTo>
                  <a:lnTo>
                    <a:pt x="49530" y="233888"/>
                  </a:lnTo>
                  <a:lnTo>
                    <a:pt x="50090" y="252519"/>
                  </a:lnTo>
                  <a:lnTo>
                    <a:pt x="48601" y="252574"/>
                  </a:lnTo>
                  <a:lnTo>
                    <a:pt x="46439" y="249101"/>
                  </a:lnTo>
                  <a:lnTo>
                    <a:pt x="43396" y="221857"/>
                  </a:lnTo>
                  <a:lnTo>
                    <a:pt x="48083" y="189738"/>
                  </a:lnTo>
                  <a:lnTo>
                    <a:pt x="53113" y="181474"/>
                  </a:lnTo>
                  <a:lnTo>
                    <a:pt x="68059" y="169173"/>
                  </a:lnTo>
                  <a:lnTo>
                    <a:pt x="89520" y="166045"/>
                  </a:lnTo>
                  <a:lnTo>
                    <a:pt x="112317" y="169724"/>
                  </a:lnTo>
                  <a:lnTo>
                    <a:pt x="130247" y="179158"/>
                  </a:lnTo>
                  <a:lnTo>
                    <a:pt x="153496" y="203213"/>
                  </a:lnTo>
                  <a:lnTo>
                    <a:pt x="169613" y="232567"/>
                  </a:lnTo>
                  <a:lnTo>
                    <a:pt x="173907" y="235763"/>
                  </a:lnTo>
                  <a:lnTo>
                    <a:pt x="177939" y="234385"/>
                  </a:lnTo>
                  <a:lnTo>
                    <a:pt x="198405" y="212545"/>
                  </a:lnTo>
                  <a:lnTo>
                    <a:pt x="233384" y="194106"/>
                  </a:lnTo>
                  <a:lnTo>
                    <a:pt x="293783" y="170891"/>
                  </a:lnTo>
                  <a:lnTo>
                    <a:pt x="310335" y="159400"/>
                  </a:lnTo>
                  <a:lnTo>
                    <a:pt x="314514" y="150720"/>
                  </a:lnTo>
                  <a:lnTo>
                    <a:pt x="316039" y="128598"/>
                  </a:lnTo>
                  <a:lnTo>
                    <a:pt x="312468" y="119657"/>
                  </a:lnTo>
                  <a:lnTo>
                    <a:pt x="299142" y="106604"/>
                  </a:lnTo>
                  <a:lnTo>
                    <a:pt x="271909" y="92678"/>
                  </a:lnTo>
                  <a:lnTo>
                    <a:pt x="261991" y="92201"/>
                  </a:lnTo>
                  <a:lnTo>
                    <a:pt x="241613" y="97910"/>
                  </a:lnTo>
                  <a:lnTo>
                    <a:pt x="215999" y="114279"/>
                  </a:lnTo>
                  <a:lnTo>
                    <a:pt x="193591" y="139535"/>
                  </a:lnTo>
                  <a:lnTo>
                    <a:pt x="185477" y="162232"/>
                  </a:lnTo>
                  <a:lnTo>
                    <a:pt x="183313" y="174835"/>
                  </a:lnTo>
                  <a:lnTo>
                    <a:pt x="187147" y="195078"/>
                  </a:lnTo>
                  <a:lnTo>
                    <a:pt x="202460" y="219628"/>
                  </a:lnTo>
                  <a:lnTo>
                    <a:pt x="216324" y="233313"/>
                  </a:lnTo>
                  <a:lnTo>
                    <a:pt x="263971" y="255491"/>
                  </a:lnTo>
                  <a:lnTo>
                    <a:pt x="284607" y="256661"/>
                  </a:lnTo>
                  <a:lnTo>
                    <a:pt x="335787" y="244802"/>
                  </a:lnTo>
                  <a:lnTo>
                    <a:pt x="36849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74235" y="4118475"/>
              <a:ext cx="177597" cy="161830"/>
            </a:xfrm>
            <a:custGeom>
              <a:avLst/>
              <a:gdLst/>
              <a:ahLst/>
              <a:cxnLst/>
              <a:rect l="0" t="0" r="0" b="0"/>
              <a:pathLst>
                <a:path w="177597" h="161830">
                  <a:moveTo>
                    <a:pt x="93368" y="97727"/>
                  </a:moveTo>
                  <a:lnTo>
                    <a:pt x="101701" y="60249"/>
                  </a:lnTo>
                  <a:lnTo>
                    <a:pt x="102433" y="48176"/>
                  </a:lnTo>
                  <a:lnTo>
                    <a:pt x="97007" y="28521"/>
                  </a:lnTo>
                  <a:lnTo>
                    <a:pt x="92284" y="20004"/>
                  </a:lnTo>
                  <a:lnTo>
                    <a:pt x="77678" y="7421"/>
                  </a:lnTo>
                  <a:lnTo>
                    <a:pt x="68870" y="2428"/>
                  </a:lnTo>
                  <a:lnTo>
                    <a:pt x="49725" y="0"/>
                  </a:lnTo>
                  <a:lnTo>
                    <a:pt x="30687" y="3990"/>
                  </a:lnTo>
                  <a:lnTo>
                    <a:pt x="14427" y="13562"/>
                  </a:lnTo>
                  <a:lnTo>
                    <a:pt x="9155" y="21730"/>
                  </a:lnTo>
                  <a:lnTo>
                    <a:pt x="1735" y="55582"/>
                  </a:lnTo>
                  <a:lnTo>
                    <a:pt x="0" y="81725"/>
                  </a:lnTo>
                  <a:lnTo>
                    <a:pt x="5467" y="102704"/>
                  </a:lnTo>
                  <a:lnTo>
                    <a:pt x="28543" y="148685"/>
                  </a:lnTo>
                  <a:lnTo>
                    <a:pt x="44670" y="160539"/>
                  </a:lnTo>
                  <a:lnTo>
                    <a:pt x="52714" y="161829"/>
                  </a:lnTo>
                  <a:lnTo>
                    <a:pt x="60416" y="160349"/>
                  </a:lnTo>
                  <a:lnTo>
                    <a:pt x="67890" y="157022"/>
                  </a:lnTo>
                  <a:lnTo>
                    <a:pt x="89588" y="135573"/>
                  </a:lnTo>
                  <a:lnTo>
                    <a:pt x="105246" y="106991"/>
                  </a:lnTo>
                  <a:lnTo>
                    <a:pt x="111705" y="70706"/>
                  </a:lnTo>
                  <a:lnTo>
                    <a:pt x="111442" y="66845"/>
                  </a:lnTo>
                  <a:lnTo>
                    <a:pt x="110096" y="68950"/>
                  </a:lnTo>
                  <a:lnTo>
                    <a:pt x="108030" y="75033"/>
                  </a:lnTo>
                  <a:lnTo>
                    <a:pt x="108853" y="91150"/>
                  </a:lnTo>
                  <a:lnTo>
                    <a:pt x="114288" y="110012"/>
                  </a:lnTo>
                  <a:lnTo>
                    <a:pt x="124502" y="130093"/>
                  </a:lnTo>
                  <a:lnTo>
                    <a:pt x="139961" y="144478"/>
                  </a:lnTo>
                  <a:lnTo>
                    <a:pt x="162155" y="156033"/>
                  </a:lnTo>
                  <a:lnTo>
                    <a:pt x="177596" y="160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72888" y="4161876"/>
              <a:ext cx="126343" cy="120108"/>
            </a:xfrm>
            <a:custGeom>
              <a:avLst/>
              <a:gdLst/>
              <a:ahLst/>
              <a:cxnLst/>
              <a:rect l="0" t="0" r="0" b="0"/>
              <a:pathLst>
                <a:path w="126343" h="120108">
                  <a:moveTo>
                    <a:pt x="0" y="22741"/>
                  </a:moveTo>
                  <a:lnTo>
                    <a:pt x="2339" y="56363"/>
                  </a:lnTo>
                  <a:lnTo>
                    <a:pt x="23719" y="116148"/>
                  </a:lnTo>
                  <a:lnTo>
                    <a:pt x="25171" y="120107"/>
                  </a:lnTo>
                  <a:lnTo>
                    <a:pt x="12221" y="58135"/>
                  </a:lnTo>
                  <a:lnTo>
                    <a:pt x="16619" y="23869"/>
                  </a:lnTo>
                  <a:lnTo>
                    <a:pt x="21607" y="15304"/>
                  </a:lnTo>
                  <a:lnTo>
                    <a:pt x="36509" y="2668"/>
                  </a:lnTo>
                  <a:lnTo>
                    <a:pt x="45397" y="0"/>
                  </a:lnTo>
                  <a:lnTo>
                    <a:pt x="64630" y="156"/>
                  </a:lnTo>
                  <a:lnTo>
                    <a:pt x="81757" y="10363"/>
                  </a:lnTo>
                  <a:lnTo>
                    <a:pt x="95998" y="26598"/>
                  </a:lnTo>
                  <a:lnTo>
                    <a:pt x="118562" y="75891"/>
                  </a:lnTo>
                  <a:lnTo>
                    <a:pt x="126342" y="117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09758" y="4166710"/>
              <a:ext cx="184484" cy="291649"/>
            </a:xfrm>
            <a:custGeom>
              <a:avLst/>
              <a:gdLst/>
              <a:ahLst/>
              <a:cxnLst/>
              <a:rect l="0" t="0" r="0" b="0"/>
              <a:pathLst>
                <a:path w="184484" h="291649">
                  <a:moveTo>
                    <a:pt x="147399" y="70549"/>
                  </a:moveTo>
                  <a:lnTo>
                    <a:pt x="152988" y="53782"/>
                  </a:lnTo>
                  <a:lnTo>
                    <a:pt x="152613" y="36191"/>
                  </a:lnTo>
                  <a:lnTo>
                    <a:pt x="150875" y="26587"/>
                  </a:lnTo>
                  <a:lnTo>
                    <a:pt x="146207" y="19014"/>
                  </a:lnTo>
                  <a:lnTo>
                    <a:pt x="131661" y="7480"/>
                  </a:lnTo>
                  <a:lnTo>
                    <a:pt x="92563" y="0"/>
                  </a:lnTo>
                  <a:lnTo>
                    <a:pt x="69995" y="4488"/>
                  </a:lnTo>
                  <a:lnTo>
                    <a:pt x="60702" y="8961"/>
                  </a:lnTo>
                  <a:lnTo>
                    <a:pt x="47256" y="23290"/>
                  </a:lnTo>
                  <a:lnTo>
                    <a:pt x="42032" y="32024"/>
                  </a:lnTo>
                  <a:lnTo>
                    <a:pt x="39348" y="51087"/>
                  </a:lnTo>
                  <a:lnTo>
                    <a:pt x="40270" y="61084"/>
                  </a:lnTo>
                  <a:lnTo>
                    <a:pt x="47534" y="78431"/>
                  </a:lnTo>
                  <a:lnTo>
                    <a:pt x="52746" y="86332"/>
                  </a:lnTo>
                  <a:lnTo>
                    <a:pt x="67896" y="98231"/>
                  </a:lnTo>
                  <a:lnTo>
                    <a:pt x="76850" y="103042"/>
                  </a:lnTo>
                  <a:lnTo>
                    <a:pt x="96157" y="105268"/>
                  </a:lnTo>
                  <a:lnTo>
                    <a:pt x="115266" y="101188"/>
                  </a:lnTo>
                  <a:lnTo>
                    <a:pt x="146598" y="79504"/>
                  </a:lnTo>
                  <a:lnTo>
                    <a:pt x="153884" y="73009"/>
                  </a:lnTo>
                  <a:lnTo>
                    <a:pt x="157571" y="72189"/>
                  </a:lnTo>
                  <a:lnTo>
                    <a:pt x="158860" y="75152"/>
                  </a:lnTo>
                  <a:lnTo>
                    <a:pt x="158549" y="80637"/>
                  </a:lnTo>
                  <a:lnTo>
                    <a:pt x="174676" y="135973"/>
                  </a:lnTo>
                  <a:lnTo>
                    <a:pt x="184483" y="195802"/>
                  </a:lnTo>
                  <a:lnTo>
                    <a:pt x="182208" y="217464"/>
                  </a:lnTo>
                  <a:lnTo>
                    <a:pt x="171059" y="235670"/>
                  </a:lnTo>
                  <a:lnTo>
                    <a:pt x="163172" y="243801"/>
                  </a:lnTo>
                  <a:lnTo>
                    <a:pt x="141931" y="252835"/>
                  </a:lnTo>
                  <a:lnTo>
                    <a:pt x="84578" y="258634"/>
                  </a:lnTo>
                  <a:lnTo>
                    <a:pt x="45337" y="265228"/>
                  </a:lnTo>
                  <a:lnTo>
                    <a:pt x="0" y="291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41385" y="3995104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0" y="58617"/>
                  </a:lnTo>
                  <a:lnTo>
                    <a:pt x="9575" y="120026"/>
                  </a:lnTo>
                  <a:lnTo>
                    <a:pt x="29664" y="175310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325613" y="4076762"/>
              <a:ext cx="136871" cy="160498"/>
            </a:xfrm>
            <a:custGeom>
              <a:avLst/>
              <a:gdLst/>
              <a:ahLst/>
              <a:cxnLst/>
              <a:rect l="0" t="0" r="0" b="0"/>
              <a:pathLst>
                <a:path w="136871" h="160498">
                  <a:moveTo>
                    <a:pt x="0" y="86798"/>
                  </a:moveTo>
                  <a:lnTo>
                    <a:pt x="58617" y="86798"/>
                  </a:lnTo>
                  <a:lnTo>
                    <a:pt x="79084" y="80559"/>
                  </a:lnTo>
                  <a:lnTo>
                    <a:pt x="87818" y="75619"/>
                  </a:lnTo>
                  <a:lnTo>
                    <a:pt x="100641" y="60773"/>
                  </a:lnTo>
                  <a:lnTo>
                    <a:pt x="105699" y="51900"/>
                  </a:lnTo>
                  <a:lnTo>
                    <a:pt x="106731" y="42476"/>
                  </a:lnTo>
                  <a:lnTo>
                    <a:pt x="101638" y="22645"/>
                  </a:lnTo>
                  <a:lnTo>
                    <a:pt x="88456" y="8373"/>
                  </a:lnTo>
                  <a:lnTo>
                    <a:pt x="80028" y="2929"/>
                  </a:lnTo>
                  <a:lnTo>
                    <a:pt x="61304" y="0"/>
                  </a:lnTo>
                  <a:lnTo>
                    <a:pt x="51398" y="856"/>
                  </a:lnTo>
                  <a:lnTo>
                    <a:pt x="34152" y="11167"/>
                  </a:lnTo>
                  <a:lnTo>
                    <a:pt x="26278" y="18830"/>
                  </a:lnTo>
                  <a:lnTo>
                    <a:pt x="17528" y="39822"/>
                  </a:lnTo>
                  <a:lnTo>
                    <a:pt x="14809" y="63580"/>
                  </a:lnTo>
                  <a:lnTo>
                    <a:pt x="17500" y="85837"/>
                  </a:lnTo>
                  <a:lnTo>
                    <a:pt x="31182" y="118099"/>
                  </a:lnTo>
                  <a:lnTo>
                    <a:pt x="46614" y="133075"/>
                  </a:lnTo>
                  <a:lnTo>
                    <a:pt x="85117" y="152221"/>
                  </a:lnTo>
                  <a:lnTo>
                    <a:pt x="136870" y="160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67810" y="413197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20" y="48931"/>
                  </a:lnTo>
                  <a:lnTo>
                    <a:pt x="8333" y="9053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746753" y="4026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95289" y="4126385"/>
              <a:ext cx="104363" cy="142461"/>
            </a:xfrm>
            <a:custGeom>
              <a:avLst/>
              <a:gdLst/>
              <a:ahLst/>
              <a:cxnLst/>
              <a:rect l="0" t="0" r="0" b="0"/>
              <a:pathLst>
                <a:path w="104363" h="142461">
                  <a:moveTo>
                    <a:pt x="83091" y="5589"/>
                  </a:moveTo>
                  <a:lnTo>
                    <a:pt x="66323" y="0"/>
                  </a:lnTo>
                  <a:lnTo>
                    <a:pt x="48733" y="375"/>
                  </a:lnTo>
                  <a:lnTo>
                    <a:pt x="29216" y="5612"/>
                  </a:lnTo>
                  <a:lnTo>
                    <a:pt x="8844" y="15738"/>
                  </a:lnTo>
                  <a:lnTo>
                    <a:pt x="3177" y="22883"/>
                  </a:lnTo>
                  <a:lnTo>
                    <a:pt x="569" y="31156"/>
                  </a:lnTo>
                  <a:lnTo>
                    <a:pt x="0" y="40181"/>
                  </a:lnTo>
                  <a:lnTo>
                    <a:pt x="3131" y="47368"/>
                  </a:lnTo>
                  <a:lnTo>
                    <a:pt x="15967" y="58473"/>
                  </a:lnTo>
                  <a:lnTo>
                    <a:pt x="73140" y="82511"/>
                  </a:lnTo>
                  <a:lnTo>
                    <a:pt x="98730" y="98831"/>
                  </a:lnTo>
                  <a:lnTo>
                    <a:pt x="102875" y="106355"/>
                  </a:lnTo>
                  <a:lnTo>
                    <a:pt x="104362" y="124073"/>
                  </a:lnTo>
                  <a:lnTo>
                    <a:pt x="99611" y="130202"/>
                  </a:lnTo>
                  <a:lnTo>
                    <a:pt x="81855" y="137012"/>
                  </a:lnTo>
                  <a:lnTo>
                    <a:pt x="30448" y="142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62649" y="4161132"/>
              <a:ext cx="136872" cy="120852"/>
            </a:xfrm>
            <a:custGeom>
              <a:avLst/>
              <a:gdLst/>
              <a:ahLst/>
              <a:cxnLst/>
              <a:rect l="0" t="0" r="0" b="0"/>
              <a:pathLst>
                <a:path w="136872" h="120852">
                  <a:moveTo>
                    <a:pt x="0" y="23485"/>
                  </a:moveTo>
                  <a:lnTo>
                    <a:pt x="2340" y="57107"/>
                  </a:lnTo>
                  <a:lnTo>
                    <a:pt x="23720" y="116892"/>
                  </a:lnTo>
                  <a:lnTo>
                    <a:pt x="24002" y="120851"/>
                  </a:lnTo>
                  <a:lnTo>
                    <a:pt x="21851" y="119981"/>
                  </a:lnTo>
                  <a:lnTo>
                    <a:pt x="18077" y="115892"/>
                  </a:lnTo>
                  <a:lnTo>
                    <a:pt x="7176" y="87779"/>
                  </a:lnTo>
                  <a:lnTo>
                    <a:pt x="6309" y="66098"/>
                  </a:lnTo>
                  <a:lnTo>
                    <a:pt x="15285" y="23583"/>
                  </a:lnTo>
                  <a:lnTo>
                    <a:pt x="20718" y="15361"/>
                  </a:lnTo>
                  <a:lnTo>
                    <a:pt x="36114" y="3107"/>
                  </a:lnTo>
                  <a:lnTo>
                    <a:pt x="54656" y="0"/>
                  </a:lnTo>
                  <a:lnTo>
                    <a:pt x="64513" y="809"/>
                  </a:lnTo>
                  <a:lnTo>
                    <a:pt x="81705" y="7948"/>
                  </a:lnTo>
                  <a:lnTo>
                    <a:pt x="111806" y="31594"/>
                  </a:lnTo>
                  <a:lnTo>
                    <a:pt x="127624" y="57473"/>
                  </a:lnTo>
                  <a:lnTo>
                    <a:pt x="136871" y="1182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58916" y="4173377"/>
              <a:ext cx="151175" cy="127054"/>
            </a:xfrm>
            <a:custGeom>
              <a:avLst/>
              <a:gdLst/>
              <a:ahLst/>
              <a:cxnLst/>
              <a:rect l="0" t="0" r="0" b="0"/>
              <a:pathLst>
                <a:path w="151175" h="127054">
                  <a:moveTo>
                    <a:pt x="109060" y="42825"/>
                  </a:moveTo>
                  <a:lnTo>
                    <a:pt x="99485" y="18779"/>
                  </a:lnTo>
                  <a:lnTo>
                    <a:pt x="88817" y="4452"/>
                  </a:lnTo>
                  <a:lnTo>
                    <a:pt x="81526" y="865"/>
                  </a:lnTo>
                  <a:lnTo>
                    <a:pt x="64067" y="0"/>
                  </a:lnTo>
                  <a:lnTo>
                    <a:pt x="34507" y="6089"/>
                  </a:lnTo>
                  <a:lnTo>
                    <a:pt x="26603" y="11316"/>
                  </a:lnTo>
                  <a:lnTo>
                    <a:pt x="14701" y="26481"/>
                  </a:lnTo>
                  <a:lnTo>
                    <a:pt x="1423" y="54750"/>
                  </a:lnTo>
                  <a:lnTo>
                    <a:pt x="0" y="75031"/>
                  </a:lnTo>
                  <a:lnTo>
                    <a:pt x="4437" y="94574"/>
                  </a:lnTo>
                  <a:lnTo>
                    <a:pt x="14208" y="111058"/>
                  </a:lnTo>
                  <a:lnTo>
                    <a:pt x="22428" y="115220"/>
                  </a:lnTo>
                  <a:lnTo>
                    <a:pt x="44041" y="116725"/>
                  </a:lnTo>
                  <a:lnTo>
                    <a:pt x="63005" y="110375"/>
                  </a:lnTo>
                  <a:lnTo>
                    <a:pt x="71337" y="105406"/>
                  </a:lnTo>
                  <a:lnTo>
                    <a:pt x="83715" y="90526"/>
                  </a:lnTo>
                  <a:lnTo>
                    <a:pt x="88654" y="81645"/>
                  </a:lnTo>
                  <a:lnTo>
                    <a:pt x="94286" y="79233"/>
                  </a:lnTo>
                  <a:lnTo>
                    <a:pt x="100381" y="81135"/>
                  </a:lnTo>
                  <a:lnTo>
                    <a:pt x="151174" y="127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62732" y="4162168"/>
              <a:ext cx="353226" cy="121326"/>
            </a:xfrm>
            <a:custGeom>
              <a:avLst/>
              <a:gdLst/>
              <a:ahLst/>
              <a:cxnLst/>
              <a:rect l="0" t="0" r="0" b="0"/>
              <a:pathLst>
                <a:path w="353226" h="121326">
                  <a:moveTo>
                    <a:pt x="0" y="64563"/>
                  </a:moveTo>
                  <a:lnTo>
                    <a:pt x="3120" y="107254"/>
                  </a:lnTo>
                  <a:lnTo>
                    <a:pt x="5589" y="117590"/>
                  </a:lnTo>
                  <a:lnTo>
                    <a:pt x="8406" y="120972"/>
                  </a:lnTo>
                  <a:lnTo>
                    <a:pt x="11453" y="119716"/>
                  </a:lnTo>
                  <a:lnTo>
                    <a:pt x="14655" y="115370"/>
                  </a:lnTo>
                  <a:lnTo>
                    <a:pt x="15092" y="101182"/>
                  </a:lnTo>
                  <a:lnTo>
                    <a:pt x="11430" y="57888"/>
                  </a:lnTo>
                  <a:lnTo>
                    <a:pt x="14640" y="48415"/>
                  </a:lnTo>
                  <a:lnTo>
                    <a:pt x="27564" y="34769"/>
                  </a:lnTo>
                  <a:lnTo>
                    <a:pt x="34753" y="33002"/>
                  </a:lnTo>
                  <a:lnTo>
                    <a:pt x="41886" y="34163"/>
                  </a:lnTo>
                  <a:lnTo>
                    <a:pt x="56051" y="41694"/>
                  </a:lnTo>
                  <a:lnTo>
                    <a:pt x="91234" y="72267"/>
                  </a:lnTo>
                  <a:lnTo>
                    <a:pt x="98257" y="73209"/>
                  </a:lnTo>
                  <a:lnTo>
                    <a:pt x="105279" y="70327"/>
                  </a:lnTo>
                  <a:lnTo>
                    <a:pt x="129460" y="55742"/>
                  </a:lnTo>
                  <a:lnTo>
                    <a:pt x="138949" y="51663"/>
                  </a:lnTo>
                  <a:lnTo>
                    <a:pt x="158852" y="50251"/>
                  </a:lnTo>
                  <a:lnTo>
                    <a:pt x="178226" y="54692"/>
                  </a:lnTo>
                  <a:lnTo>
                    <a:pt x="194635" y="64465"/>
                  </a:lnTo>
                  <a:lnTo>
                    <a:pt x="206607" y="79727"/>
                  </a:lnTo>
                  <a:lnTo>
                    <a:pt x="223826" y="118121"/>
                  </a:lnTo>
                  <a:lnTo>
                    <a:pt x="227596" y="121325"/>
                  </a:lnTo>
                  <a:lnTo>
                    <a:pt x="231279" y="119952"/>
                  </a:lnTo>
                  <a:lnTo>
                    <a:pt x="234905" y="115527"/>
                  </a:lnTo>
                  <a:lnTo>
                    <a:pt x="256775" y="103710"/>
                  </a:lnTo>
                  <a:lnTo>
                    <a:pt x="316215" y="76569"/>
                  </a:lnTo>
                  <a:lnTo>
                    <a:pt x="341958" y="56942"/>
                  </a:lnTo>
                  <a:lnTo>
                    <a:pt x="350854" y="36999"/>
                  </a:lnTo>
                  <a:lnTo>
                    <a:pt x="353225" y="25130"/>
                  </a:lnTo>
                  <a:lnTo>
                    <a:pt x="351297" y="16047"/>
                  </a:lnTo>
                  <a:lnTo>
                    <a:pt x="346502" y="8822"/>
                  </a:lnTo>
                  <a:lnTo>
                    <a:pt x="339796" y="2836"/>
                  </a:lnTo>
                  <a:lnTo>
                    <a:pt x="331816" y="15"/>
                  </a:lnTo>
                  <a:lnTo>
                    <a:pt x="313590" y="0"/>
                  </a:lnTo>
                  <a:lnTo>
                    <a:pt x="296911" y="7012"/>
                  </a:lnTo>
                  <a:lnTo>
                    <a:pt x="289188" y="12157"/>
                  </a:lnTo>
                  <a:lnTo>
                    <a:pt x="284039" y="20267"/>
                  </a:lnTo>
                  <a:lnTo>
                    <a:pt x="278318" y="41756"/>
                  </a:lnTo>
                  <a:lnTo>
                    <a:pt x="280686" y="74573"/>
                  </a:lnTo>
                  <a:lnTo>
                    <a:pt x="288916" y="92798"/>
                  </a:lnTo>
                  <a:lnTo>
                    <a:pt x="294386" y="100934"/>
                  </a:lnTo>
                  <a:lnTo>
                    <a:pt x="302712" y="106358"/>
                  </a:lnTo>
                  <a:lnTo>
                    <a:pt x="347441" y="117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097194" y="4032000"/>
              <a:ext cx="134078" cy="290966"/>
            </a:xfrm>
            <a:custGeom>
              <a:avLst/>
              <a:gdLst/>
              <a:ahLst/>
              <a:cxnLst/>
              <a:rect l="0" t="0" r="0" b="0"/>
              <a:pathLst>
                <a:path w="134078" h="290966">
                  <a:moveTo>
                    <a:pt x="81435" y="184202"/>
                  </a:moveTo>
                  <a:lnTo>
                    <a:pt x="70257" y="173024"/>
                  </a:lnTo>
                  <a:lnTo>
                    <a:pt x="63454" y="170901"/>
                  </a:lnTo>
                  <a:lnTo>
                    <a:pt x="46537" y="171662"/>
                  </a:lnTo>
                  <a:lnTo>
                    <a:pt x="30440" y="179018"/>
                  </a:lnTo>
                  <a:lnTo>
                    <a:pt x="22872" y="184256"/>
                  </a:lnTo>
                  <a:lnTo>
                    <a:pt x="11343" y="199434"/>
                  </a:lnTo>
                  <a:lnTo>
                    <a:pt x="3490" y="219048"/>
                  </a:lnTo>
                  <a:lnTo>
                    <a:pt x="0" y="243363"/>
                  </a:lnTo>
                  <a:lnTo>
                    <a:pt x="4687" y="263528"/>
                  </a:lnTo>
                  <a:lnTo>
                    <a:pt x="9213" y="272181"/>
                  </a:lnTo>
                  <a:lnTo>
                    <a:pt x="23600" y="284915"/>
                  </a:lnTo>
                  <a:lnTo>
                    <a:pt x="32350" y="289949"/>
                  </a:lnTo>
                  <a:lnTo>
                    <a:pt x="40523" y="290965"/>
                  </a:lnTo>
                  <a:lnTo>
                    <a:pt x="55843" y="285855"/>
                  </a:lnTo>
                  <a:lnTo>
                    <a:pt x="77622" y="264234"/>
                  </a:lnTo>
                  <a:lnTo>
                    <a:pt x="93304" y="235601"/>
                  </a:lnTo>
                  <a:lnTo>
                    <a:pt x="101847" y="178844"/>
                  </a:lnTo>
                  <a:lnTo>
                    <a:pt x="107348" y="121360"/>
                  </a:lnTo>
                  <a:lnTo>
                    <a:pt x="103451" y="64944"/>
                  </a:lnTo>
                  <a:lnTo>
                    <a:pt x="97187" y="28373"/>
                  </a:lnTo>
                  <a:lnTo>
                    <a:pt x="82333" y="900"/>
                  </a:lnTo>
                  <a:lnTo>
                    <a:pt x="78524" y="0"/>
                  </a:lnTo>
                  <a:lnTo>
                    <a:pt x="75985" y="4079"/>
                  </a:lnTo>
                  <a:lnTo>
                    <a:pt x="71575" y="58143"/>
                  </a:lnTo>
                  <a:lnTo>
                    <a:pt x="74158" y="116235"/>
                  </a:lnTo>
                  <a:lnTo>
                    <a:pt x="85587" y="162198"/>
                  </a:lnTo>
                  <a:lnTo>
                    <a:pt x="119101" y="223727"/>
                  </a:lnTo>
                  <a:lnTo>
                    <a:pt x="134077" y="2368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98015" y="4016161"/>
              <a:ext cx="80697" cy="305327"/>
            </a:xfrm>
            <a:custGeom>
              <a:avLst/>
              <a:gdLst/>
              <a:ahLst/>
              <a:cxnLst/>
              <a:rect l="0" t="0" r="0" b="0"/>
              <a:pathLst>
                <a:path w="80697" h="305327">
                  <a:moveTo>
                    <a:pt x="70168" y="305326"/>
                  </a:moveTo>
                  <a:lnTo>
                    <a:pt x="52210" y="251451"/>
                  </a:lnTo>
                  <a:lnTo>
                    <a:pt x="35019" y="194290"/>
                  </a:lnTo>
                  <a:lnTo>
                    <a:pt x="19854" y="141107"/>
                  </a:lnTo>
                  <a:lnTo>
                    <a:pt x="4438" y="105370"/>
                  </a:lnTo>
                  <a:lnTo>
                    <a:pt x="0" y="65666"/>
                  </a:lnTo>
                  <a:lnTo>
                    <a:pt x="3107" y="38153"/>
                  </a:lnTo>
                  <a:lnTo>
                    <a:pt x="9083" y="28945"/>
                  </a:lnTo>
                  <a:lnTo>
                    <a:pt x="17746" y="22806"/>
                  </a:lnTo>
                  <a:lnTo>
                    <a:pt x="806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505012" y="417408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635343" y="4184617"/>
              <a:ext cx="227639" cy="132004"/>
            </a:xfrm>
            <a:custGeom>
              <a:avLst/>
              <a:gdLst/>
              <a:ahLst/>
              <a:cxnLst/>
              <a:rect l="0" t="0" r="0" b="0"/>
              <a:pathLst>
                <a:path w="227639" h="132004">
                  <a:moveTo>
                    <a:pt x="48654" y="0"/>
                  </a:moveTo>
                  <a:lnTo>
                    <a:pt x="31886" y="5589"/>
                  </a:lnTo>
                  <a:lnTo>
                    <a:pt x="17415" y="17692"/>
                  </a:lnTo>
                  <a:lnTo>
                    <a:pt x="10281" y="25832"/>
                  </a:lnTo>
                  <a:lnTo>
                    <a:pt x="2353" y="47356"/>
                  </a:lnTo>
                  <a:lnTo>
                    <a:pt x="0" y="71350"/>
                  </a:lnTo>
                  <a:lnTo>
                    <a:pt x="2853" y="93712"/>
                  </a:lnTo>
                  <a:lnTo>
                    <a:pt x="11141" y="112230"/>
                  </a:lnTo>
                  <a:lnTo>
                    <a:pt x="16626" y="120443"/>
                  </a:lnTo>
                  <a:lnTo>
                    <a:pt x="24962" y="125919"/>
                  </a:lnTo>
                  <a:lnTo>
                    <a:pt x="46703" y="132003"/>
                  </a:lnTo>
                  <a:lnTo>
                    <a:pt x="56712" y="131286"/>
                  </a:lnTo>
                  <a:lnTo>
                    <a:pt x="74072" y="124250"/>
                  </a:lnTo>
                  <a:lnTo>
                    <a:pt x="79637" y="116758"/>
                  </a:lnTo>
                  <a:lnTo>
                    <a:pt x="85821" y="95956"/>
                  </a:lnTo>
                  <a:lnTo>
                    <a:pt x="83713" y="63526"/>
                  </a:lnTo>
                  <a:lnTo>
                    <a:pt x="75544" y="45391"/>
                  </a:lnTo>
                  <a:lnTo>
                    <a:pt x="70090" y="37280"/>
                  </a:lnTo>
                  <a:lnTo>
                    <a:pt x="69964" y="33042"/>
                  </a:lnTo>
                  <a:lnTo>
                    <a:pt x="73389" y="31387"/>
                  </a:lnTo>
                  <a:lnTo>
                    <a:pt x="79182" y="31453"/>
                  </a:lnTo>
                  <a:lnTo>
                    <a:pt x="91858" y="37765"/>
                  </a:lnTo>
                  <a:lnTo>
                    <a:pt x="98513" y="42724"/>
                  </a:lnTo>
                  <a:lnTo>
                    <a:pt x="109028" y="57593"/>
                  </a:lnTo>
                  <a:lnTo>
                    <a:pt x="124644" y="82575"/>
                  </a:lnTo>
                  <a:lnTo>
                    <a:pt x="154241" y="120491"/>
                  </a:lnTo>
                  <a:lnTo>
                    <a:pt x="155310" y="118932"/>
                  </a:lnTo>
                  <a:lnTo>
                    <a:pt x="139365" y="62121"/>
                  </a:lnTo>
                  <a:lnTo>
                    <a:pt x="138883" y="41647"/>
                  </a:lnTo>
                  <a:lnTo>
                    <a:pt x="140392" y="31274"/>
                  </a:lnTo>
                  <a:lnTo>
                    <a:pt x="144908" y="23189"/>
                  </a:lnTo>
                  <a:lnTo>
                    <a:pt x="159284" y="11086"/>
                  </a:lnTo>
                  <a:lnTo>
                    <a:pt x="168031" y="8560"/>
                  </a:lnTo>
                  <a:lnTo>
                    <a:pt x="22763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248410" y="4047746"/>
              <a:ext cx="14655" cy="294799"/>
            </a:xfrm>
            <a:custGeom>
              <a:avLst/>
              <a:gdLst/>
              <a:ahLst/>
              <a:cxnLst/>
              <a:rect l="0" t="0" r="0" b="0"/>
              <a:pathLst>
                <a:path w="14655" h="294799">
                  <a:moveTo>
                    <a:pt x="14654" y="0"/>
                  </a:moveTo>
                  <a:lnTo>
                    <a:pt x="0" y="43963"/>
                  </a:lnTo>
                  <a:lnTo>
                    <a:pt x="2774" y="106453"/>
                  </a:lnTo>
                  <a:lnTo>
                    <a:pt x="3859" y="167257"/>
                  </a:lnTo>
                  <a:lnTo>
                    <a:pt x="4073" y="227188"/>
                  </a:lnTo>
                  <a:lnTo>
                    <a:pt x="4115" y="274727"/>
                  </a:lnTo>
                  <a:lnTo>
                    <a:pt x="412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136722" y="415303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8290" y="17958"/>
                  </a:lnTo>
                  <a:lnTo>
                    <a:pt x="91120" y="28547"/>
                  </a:lnTo>
                  <a:lnTo>
                    <a:pt x="35027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336764" y="4016161"/>
              <a:ext cx="63172" cy="241368"/>
            </a:xfrm>
            <a:custGeom>
              <a:avLst/>
              <a:gdLst/>
              <a:ahLst/>
              <a:cxnLst/>
              <a:rect l="0" t="0" r="0" b="0"/>
              <a:pathLst>
                <a:path w="63172" h="241368">
                  <a:moveTo>
                    <a:pt x="0" y="0"/>
                  </a:moveTo>
                  <a:lnTo>
                    <a:pt x="3119" y="48931"/>
                  </a:lnTo>
                  <a:lnTo>
                    <a:pt x="14654" y="108061"/>
                  </a:lnTo>
                  <a:lnTo>
                    <a:pt x="19792" y="164802"/>
                  </a:lnTo>
                  <a:lnTo>
                    <a:pt x="23927" y="221070"/>
                  </a:lnTo>
                  <a:lnTo>
                    <a:pt x="26479" y="235117"/>
                  </a:lnTo>
                  <a:lnTo>
                    <a:pt x="29351" y="240972"/>
                  </a:lnTo>
                  <a:lnTo>
                    <a:pt x="32435" y="241367"/>
                  </a:lnTo>
                  <a:lnTo>
                    <a:pt x="35661" y="238120"/>
                  </a:lnTo>
                  <a:lnTo>
                    <a:pt x="63171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452577" y="4177174"/>
              <a:ext cx="158241" cy="154843"/>
            </a:xfrm>
            <a:custGeom>
              <a:avLst/>
              <a:gdLst/>
              <a:ahLst/>
              <a:cxnLst/>
              <a:rect l="0" t="0" r="0" b="0"/>
              <a:pathLst>
                <a:path w="158241" h="154843">
                  <a:moveTo>
                    <a:pt x="0" y="28500"/>
                  </a:moveTo>
                  <a:lnTo>
                    <a:pt x="27511" y="82375"/>
                  </a:lnTo>
                  <a:lnTo>
                    <a:pt x="34844" y="102747"/>
                  </a:lnTo>
                  <a:lnTo>
                    <a:pt x="39607" y="107244"/>
                  </a:lnTo>
                  <a:lnTo>
                    <a:pt x="45122" y="107902"/>
                  </a:lnTo>
                  <a:lnTo>
                    <a:pt x="84840" y="93375"/>
                  </a:lnTo>
                  <a:lnTo>
                    <a:pt x="145034" y="57579"/>
                  </a:lnTo>
                  <a:lnTo>
                    <a:pt x="152841" y="51395"/>
                  </a:lnTo>
                  <a:lnTo>
                    <a:pt x="156876" y="43763"/>
                  </a:lnTo>
                  <a:lnTo>
                    <a:pt x="158240" y="25925"/>
                  </a:lnTo>
                  <a:lnTo>
                    <a:pt x="154626" y="18594"/>
                  </a:lnTo>
                  <a:lnTo>
                    <a:pt x="141252" y="7330"/>
                  </a:lnTo>
                  <a:lnTo>
                    <a:pt x="108403" y="0"/>
                  </a:lnTo>
                  <a:lnTo>
                    <a:pt x="98005" y="2481"/>
                  </a:lnTo>
                  <a:lnTo>
                    <a:pt x="80212" y="14596"/>
                  </a:lnTo>
                  <a:lnTo>
                    <a:pt x="70745" y="34799"/>
                  </a:lnTo>
                  <a:lnTo>
                    <a:pt x="67707" y="58205"/>
                  </a:lnTo>
                  <a:lnTo>
                    <a:pt x="70256" y="80307"/>
                  </a:lnTo>
                  <a:lnTo>
                    <a:pt x="78408" y="98708"/>
                  </a:lnTo>
                  <a:lnTo>
                    <a:pt x="102706" y="129586"/>
                  </a:lnTo>
                  <a:lnTo>
                    <a:pt x="147399" y="154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10463" y="4205674"/>
              <a:ext cx="42115" cy="31586"/>
            </a:xfrm>
            <a:custGeom>
              <a:avLst/>
              <a:gdLst/>
              <a:ahLst/>
              <a:cxnLst/>
              <a:rect l="0" t="0" r="0" b="0"/>
              <a:pathLst>
                <a:path w="42115" h="31586">
                  <a:moveTo>
                    <a:pt x="42114" y="31585"/>
                  </a:moveTo>
                  <a:lnTo>
                    <a:pt x="19208" y="117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821074" y="4163560"/>
              <a:ext cx="157929" cy="176147"/>
            </a:xfrm>
            <a:custGeom>
              <a:avLst/>
              <a:gdLst/>
              <a:ahLst/>
              <a:cxnLst/>
              <a:rect l="0" t="0" r="0" b="0"/>
              <a:pathLst>
                <a:path w="157929" h="176147">
                  <a:moveTo>
                    <a:pt x="0" y="21057"/>
                  </a:moveTo>
                  <a:lnTo>
                    <a:pt x="14655" y="74084"/>
                  </a:lnTo>
                  <a:lnTo>
                    <a:pt x="40000" y="134726"/>
                  </a:lnTo>
                  <a:lnTo>
                    <a:pt x="55136" y="164701"/>
                  </a:lnTo>
                  <a:lnTo>
                    <a:pt x="61324" y="172971"/>
                  </a:lnTo>
                  <a:lnTo>
                    <a:pt x="67789" y="176146"/>
                  </a:lnTo>
                  <a:lnTo>
                    <a:pt x="74439" y="175922"/>
                  </a:lnTo>
                  <a:lnTo>
                    <a:pt x="81211" y="173433"/>
                  </a:lnTo>
                  <a:lnTo>
                    <a:pt x="91856" y="161309"/>
                  </a:lnTo>
                  <a:lnTo>
                    <a:pt x="115559" y="104658"/>
                  </a:lnTo>
                  <a:lnTo>
                    <a:pt x="145182" y="42059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007485" y="4173413"/>
              <a:ext cx="140073" cy="137547"/>
            </a:xfrm>
            <a:custGeom>
              <a:avLst/>
              <a:gdLst/>
              <a:ahLst/>
              <a:cxnLst/>
              <a:rect l="0" t="0" r="0" b="0"/>
              <a:pathLst>
                <a:path w="140073" h="137547">
                  <a:moveTo>
                    <a:pt x="13631" y="53318"/>
                  </a:moveTo>
                  <a:lnTo>
                    <a:pt x="42939" y="82626"/>
                  </a:lnTo>
                  <a:lnTo>
                    <a:pt x="62532" y="89741"/>
                  </a:lnTo>
                  <a:lnTo>
                    <a:pt x="85667" y="91733"/>
                  </a:lnTo>
                  <a:lnTo>
                    <a:pt x="107648" y="88719"/>
                  </a:lnTo>
                  <a:lnTo>
                    <a:pt x="125996" y="80360"/>
                  </a:lnTo>
                  <a:lnTo>
                    <a:pt x="134165" y="74855"/>
                  </a:lnTo>
                  <a:lnTo>
                    <a:pt x="138441" y="67676"/>
                  </a:lnTo>
                  <a:lnTo>
                    <a:pt x="140072" y="50341"/>
                  </a:lnTo>
                  <a:lnTo>
                    <a:pt x="133778" y="34057"/>
                  </a:lnTo>
                  <a:lnTo>
                    <a:pt x="122011" y="19021"/>
                  </a:lnTo>
                  <a:lnTo>
                    <a:pt x="105084" y="4539"/>
                  </a:lnTo>
                  <a:lnTo>
                    <a:pt x="95657" y="912"/>
                  </a:lnTo>
                  <a:lnTo>
                    <a:pt x="75823" y="0"/>
                  </a:lnTo>
                  <a:lnTo>
                    <a:pt x="44926" y="6064"/>
                  </a:lnTo>
                  <a:lnTo>
                    <a:pt x="19134" y="20860"/>
                  </a:lnTo>
                  <a:lnTo>
                    <a:pt x="7108" y="36552"/>
                  </a:lnTo>
                  <a:lnTo>
                    <a:pt x="2264" y="45650"/>
                  </a:lnTo>
                  <a:lnTo>
                    <a:pt x="0" y="65118"/>
                  </a:lnTo>
                  <a:lnTo>
                    <a:pt x="8078" y="106211"/>
                  </a:lnTo>
                  <a:lnTo>
                    <a:pt x="13439" y="114317"/>
                  </a:lnTo>
                  <a:lnTo>
                    <a:pt x="28753" y="126442"/>
                  </a:lnTo>
                  <a:lnTo>
                    <a:pt x="87330" y="1375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157986" y="4195145"/>
              <a:ext cx="63172" cy="117350"/>
            </a:xfrm>
            <a:custGeom>
              <a:avLst/>
              <a:gdLst/>
              <a:ahLst/>
              <a:cxnLst/>
              <a:rect l="0" t="0" r="0" b="0"/>
              <a:pathLst>
                <a:path w="63172" h="117350">
                  <a:moveTo>
                    <a:pt x="0" y="42114"/>
                  </a:moveTo>
                  <a:lnTo>
                    <a:pt x="17959" y="95989"/>
                  </a:lnTo>
                  <a:lnTo>
                    <a:pt x="24749" y="116361"/>
                  </a:lnTo>
                  <a:lnTo>
                    <a:pt x="25858" y="117349"/>
                  </a:lnTo>
                  <a:lnTo>
                    <a:pt x="15567" y="62690"/>
                  </a:lnTo>
                  <a:lnTo>
                    <a:pt x="17838" y="41900"/>
                  </a:lnTo>
                  <a:lnTo>
                    <a:pt x="22420" y="3378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326443" y="4026689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66175"/>
                  </a:lnTo>
                  <a:lnTo>
                    <a:pt x="3119" y="223205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231686" y="4105328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89"/>
                  </a:moveTo>
                  <a:lnTo>
                    <a:pt x="172745" y="0"/>
                  </a:lnTo>
                  <a:lnTo>
                    <a:pt x="155154" y="376"/>
                  </a:lnTo>
                  <a:lnTo>
                    <a:pt x="104087" y="4559"/>
                  </a:lnTo>
                  <a:lnTo>
                    <a:pt x="41184" y="1262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417924" y="4125918"/>
              <a:ext cx="145818" cy="153456"/>
            </a:xfrm>
            <a:custGeom>
              <a:avLst/>
              <a:gdLst/>
              <a:ahLst/>
              <a:cxnLst/>
              <a:rect l="0" t="0" r="0" b="0"/>
              <a:pathLst>
                <a:path w="145818" h="153456">
                  <a:moveTo>
                    <a:pt x="24332" y="79756"/>
                  </a:moveTo>
                  <a:lnTo>
                    <a:pt x="61810" y="88089"/>
                  </a:lnTo>
                  <a:lnTo>
                    <a:pt x="96658" y="86514"/>
                  </a:lnTo>
                  <a:lnTo>
                    <a:pt x="117308" y="80420"/>
                  </a:lnTo>
                  <a:lnTo>
                    <a:pt x="134285" y="69912"/>
                  </a:lnTo>
                  <a:lnTo>
                    <a:pt x="139748" y="61495"/>
                  </a:lnTo>
                  <a:lnTo>
                    <a:pt x="145817" y="39664"/>
                  </a:lnTo>
                  <a:lnTo>
                    <a:pt x="143928" y="29632"/>
                  </a:lnTo>
                  <a:lnTo>
                    <a:pt x="132468" y="12245"/>
                  </a:lnTo>
                  <a:lnTo>
                    <a:pt x="112557" y="2957"/>
                  </a:lnTo>
                  <a:lnTo>
                    <a:pt x="89280" y="0"/>
                  </a:lnTo>
                  <a:lnTo>
                    <a:pt x="67236" y="2585"/>
                  </a:lnTo>
                  <a:lnTo>
                    <a:pt x="48860" y="10752"/>
                  </a:lnTo>
                  <a:lnTo>
                    <a:pt x="32894" y="23351"/>
                  </a:lnTo>
                  <a:lnTo>
                    <a:pt x="11921" y="50175"/>
                  </a:lnTo>
                  <a:lnTo>
                    <a:pt x="2048" y="70118"/>
                  </a:lnTo>
                  <a:lnTo>
                    <a:pt x="0" y="90680"/>
                  </a:lnTo>
                  <a:lnTo>
                    <a:pt x="1092" y="101077"/>
                  </a:lnTo>
                  <a:lnTo>
                    <a:pt x="11664" y="118868"/>
                  </a:lnTo>
                  <a:lnTo>
                    <a:pt x="19396" y="126887"/>
                  </a:lnTo>
                  <a:lnTo>
                    <a:pt x="40466" y="135798"/>
                  </a:lnTo>
                  <a:lnTo>
                    <a:pt x="96213" y="149224"/>
                  </a:lnTo>
                  <a:lnTo>
                    <a:pt x="129617" y="153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621240" y="4142503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57250" y="55087"/>
                  </a:lnTo>
                  <a:lnTo>
                    <a:pt x="9423" y="1157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89655" y="4110917"/>
              <a:ext cx="136871" cy="210571"/>
            </a:xfrm>
            <a:custGeom>
              <a:avLst/>
              <a:gdLst/>
              <a:ahLst/>
              <a:cxnLst/>
              <a:rect l="0" t="0" r="0" b="0"/>
              <a:pathLst>
                <a:path w="136871" h="210571">
                  <a:moveTo>
                    <a:pt x="0" y="0"/>
                  </a:moveTo>
                  <a:lnTo>
                    <a:pt x="35917" y="55045"/>
                  </a:lnTo>
                  <a:lnTo>
                    <a:pt x="66452" y="106453"/>
                  </a:lnTo>
                  <a:lnTo>
                    <a:pt x="107840" y="167224"/>
                  </a:lnTo>
                  <a:lnTo>
                    <a:pt x="13687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V="1">
            <a:off x="6202679" y="384556"/>
            <a:ext cx="1389762" cy="148450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6198361" y="1885823"/>
            <a:ext cx="198996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7097655" y="374024"/>
            <a:ext cx="316522" cy="316958"/>
            <a:chOff x="7097655" y="374024"/>
            <a:chExt cx="316522" cy="316958"/>
          </a:xfrm>
        </p:grpSpPr>
        <p:sp>
          <p:nvSpPr>
            <p:cNvPr id="4" name="Freeform 3"/>
            <p:cNvSpPr/>
            <p:nvPr/>
          </p:nvSpPr>
          <p:spPr>
            <a:xfrm>
              <a:off x="7316590" y="600093"/>
              <a:ext cx="97587" cy="90889"/>
            </a:xfrm>
            <a:custGeom>
              <a:avLst/>
              <a:gdLst/>
              <a:ahLst/>
              <a:cxnLst/>
              <a:rect l="0" t="0" r="0" b="0"/>
              <a:pathLst>
                <a:path w="97587" h="90889">
                  <a:moveTo>
                    <a:pt x="44277" y="26615"/>
                  </a:moveTo>
                  <a:lnTo>
                    <a:pt x="21920" y="26615"/>
                  </a:lnTo>
                  <a:lnTo>
                    <a:pt x="14165" y="30125"/>
                  </a:lnTo>
                  <a:lnTo>
                    <a:pt x="2428" y="43383"/>
                  </a:lnTo>
                  <a:lnTo>
                    <a:pt x="0" y="51832"/>
                  </a:lnTo>
                  <a:lnTo>
                    <a:pt x="422" y="70578"/>
                  </a:lnTo>
                  <a:lnTo>
                    <a:pt x="4512" y="78150"/>
                  </a:lnTo>
                  <a:lnTo>
                    <a:pt x="18415" y="89684"/>
                  </a:lnTo>
                  <a:lnTo>
                    <a:pt x="27036" y="90888"/>
                  </a:lnTo>
                  <a:lnTo>
                    <a:pt x="45973" y="85987"/>
                  </a:lnTo>
                  <a:lnTo>
                    <a:pt x="70776" y="70073"/>
                  </a:lnTo>
                  <a:lnTo>
                    <a:pt x="79451" y="50999"/>
                  </a:lnTo>
                  <a:lnTo>
                    <a:pt x="81764" y="39362"/>
                  </a:lnTo>
                  <a:lnTo>
                    <a:pt x="80967" y="29264"/>
                  </a:lnTo>
                  <a:lnTo>
                    <a:pt x="73842" y="11805"/>
                  </a:lnTo>
                  <a:lnTo>
                    <a:pt x="66326" y="6213"/>
                  </a:lnTo>
                  <a:lnTo>
                    <a:pt x="45498" y="0"/>
                  </a:lnTo>
                  <a:lnTo>
                    <a:pt x="35733" y="683"/>
                  </a:lnTo>
                  <a:lnTo>
                    <a:pt x="18643" y="7681"/>
                  </a:lnTo>
                  <a:lnTo>
                    <a:pt x="13150" y="15162"/>
                  </a:lnTo>
                  <a:lnTo>
                    <a:pt x="7046" y="35953"/>
                  </a:lnTo>
                  <a:lnTo>
                    <a:pt x="7759" y="45709"/>
                  </a:lnTo>
                  <a:lnTo>
                    <a:pt x="14788" y="62787"/>
                  </a:lnTo>
                  <a:lnTo>
                    <a:pt x="22279" y="68277"/>
                  </a:lnTo>
                  <a:lnTo>
                    <a:pt x="43079" y="74378"/>
                  </a:lnTo>
                  <a:lnTo>
                    <a:pt x="75508" y="72223"/>
                  </a:lnTo>
                  <a:lnTo>
                    <a:pt x="83815" y="67549"/>
                  </a:lnTo>
                  <a:lnTo>
                    <a:pt x="96165" y="52997"/>
                  </a:lnTo>
                  <a:lnTo>
                    <a:pt x="97586" y="45373"/>
                  </a:lnTo>
                  <a:lnTo>
                    <a:pt x="96194" y="37950"/>
                  </a:lnTo>
                  <a:lnTo>
                    <a:pt x="92926" y="30663"/>
                  </a:lnTo>
                  <a:lnTo>
                    <a:pt x="86069" y="26974"/>
                  </a:lnTo>
                  <a:lnTo>
                    <a:pt x="65971" y="25995"/>
                  </a:lnTo>
                  <a:lnTo>
                    <a:pt x="57570" y="29711"/>
                  </a:lnTo>
                  <a:lnTo>
                    <a:pt x="45116" y="43199"/>
                  </a:lnTo>
                  <a:lnTo>
                    <a:pt x="42497" y="51709"/>
                  </a:lnTo>
                  <a:lnTo>
                    <a:pt x="42706" y="70523"/>
                  </a:lnTo>
                  <a:lnTo>
                    <a:pt x="46739" y="75774"/>
                  </a:lnTo>
                  <a:lnTo>
                    <a:pt x="52938" y="78105"/>
                  </a:lnTo>
                  <a:lnTo>
                    <a:pt x="60579" y="78489"/>
                  </a:lnTo>
                  <a:lnTo>
                    <a:pt x="66844" y="75236"/>
                  </a:lnTo>
                  <a:lnTo>
                    <a:pt x="76924" y="62262"/>
                  </a:lnTo>
                  <a:lnTo>
                    <a:pt x="77740" y="55059"/>
                  </a:lnTo>
                  <a:lnTo>
                    <a:pt x="72408" y="40817"/>
                  </a:lnTo>
                  <a:lnTo>
                    <a:pt x="66540" y="37253"/>
                  </a:lnTo>
                  <a:lnTo>
                    <a:pt x="50662" y="36412"/>
                  </a:lnTo>
                  <a:lnTo>
                    <a:pt x="45025" y="38996"/>
                  </a:lnTo>
                  <a:lnTo>
                    <a:pt x="41266" y="43058"/>
                  </a:lnTo>
                  <a:lnTo>
                    <a:pt x="33748" y="582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29240" y="374024"/>
              <a:ext cx="157929" cy="200043"/>
            </a:xfrm>
            <a:custGeom>
              <a:avLst/>
              <a:gdLst/>
              <a:ahLst/>
              <a:cxnLst/>
              <a:rect l="0" t="0" r="0" b="0"/>
              <a:pathLst>
                <a:path w="157929" h="200043">
                  <a:moveTo>
                    <a:pt x="157928" y="0"/>
                  </a:moveTo>
                  <a:lnTo>
                    <a:pt x="108429" y="55088"/>
                  </a:lnTo>
                  <a:lnTo>
                    <a:pt x="73652" y="110821"/>
                  </a:lnTo>
                  <a:lnTo>
                    <a:pt x="24565" y="17372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097655" y="395081"/>
              <a:ext cx="178985" cy="126343"/>
            </a:xfrm>
            <a:custGeom>
              <a:avLst/>
              <a:gdLst/>
              <a:ahLst/>
              <a:cxnLst/>
              <a:rect l="0" t="0" r="0" b="0"/>
              <a:pathLst>
                <a:path w="178985" h="126343">
                  <a:moveTo>
                    <a:pt x="0" y="0"/>
                  </a:moveTo>
                  <a:lnTo>
                    <a:pt x="55659" y="42662"/>
                  </a:lnTo>
                  <a:lnTo>
                    <a:pt x="110864" y="84276"/>
                  </a:lnTo>
                  <a:lnTo>
                    <a:pt x="163977" y="120107"/>
                  </a:lnTo>
                  <a:lnTo>
                    <a:pt x="17898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960577" y="1826957"/>
            <a:ext cx="136871" cy="273742"/>
            <a:chOff x="5960577" y="1826957"/>
            <a:chExt cx="136871" cy="273742"/>
          </a:xfrm>
        </p:grpSpPr>
        <p:sp>
          <p:nvSpPr>
            <p:cNvPr id="8" name="Freeform 7"/>
            <p:cNvSpPr/>
            <p:nvPr/>
          </p:nvSpPr>
          <p:spPr>
            <a:xfrm>
              <a:off x="5960577" y="1890128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0" y="0"/>
                  </a:moveTo>
                  <a:lnTo>
                    <a:pt x="57753" y="26545"/>
                  </a:lnTo>
                  <a:lnTo>
                    <a:pt x="73699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002691" y="1826957"/>
              <a:ext cx="94757" cy="273742"/>
            </a:xfrm>
            <a:custGeom>
              <a:avLst/>
              <a:gdLst/>
              <a:ahLst/>
              <a:cxnLst/>
              <a:rect l="0" t="0" r="0" b="0"/>
              <a:pathLst>
                <a:path w="94757" h="273742">
                  <a:moveTo>
                    <a:pt x="94756" y="0"/>
                  </a:moveTo>
                  <a:lnTo>
                    <a:pt x="76798" y="61111"/>
                  </a:lnTo>
                  <a:lnTo>
                    <a:pt x="59607" y="121132"/>
                  </a:lnTo>
                  <a:lnTo>
                    <a:pt x="42107" y="178299"/>
                  </a:lnTo>
                  <a:lnTo>
                    <a:pt x="23395" y="23153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7764557" y="1863482"/>
            <a:ext cx="249078" cy="437258"/>
            <a:chOff x="7764557" y="1863482"/>
            <a:chExt cx="249078" cy="437258"/>
          </a:xfrm>
        </p:grpSpPr>
        <p:sp>
          <p:nvSpPr>
            <p:cNvPr id="11" name="Freeform 10"/>
            <p:cNvSpPr/>
            <p:nvPr/>
          </p:nvSpPr>
          <p:spPr>
            <a:xfrm>
              <a:off x="7838878" y="1863482"/>
              <a:ext cx="91094" cy="74409"/>
            </a:xfrm>
            <a:custGeom>
              <a:avLst/>
              <a:gdLst/>
              <a:ahLst/>
              <a:cxnLst/>
              <a:rect l="0" t="0" r="0" b="0"/>
              <a:pathLst>
                <a:path w="91094" h="74409">
                  <a:moveTo>
                    <a:pt x="48414" y="5589"/>
                  </a:moveTo>
                  <a:lnTo>
                    <a:pt x="31647" y="0"/>
                  </a:lnTo>
                  <a:lnTo>
                    <a:pt x="24367" y="693"/>
                  </a:lnTo>
                  <a:lnTo>
                    <a:pt x="10041" y="7703"/>
                  </a:lnTo>
                  <a:lnTo>
                    <a:pt x="5285" y="15187"/>
                  </a:lnTo>
                  <a:lnTo>
                    <a:pt x="0" y="35981"/>
                  </a:lnTo>
                  <a:lnTo>
                    <a:pt x="930" y="45738"/>
                  </a:lnTo>
                  <a:lnTo>
                    <a:pt x="8202" y="62817"/>
                  </a:lnTo>
                  <a:lnTo>
                    <a:pt x="15757" y="68308"/>
                  </a:lnTo>
                  <a:lnTo>
                    <a:pt x="36630" y="74408"/>
                  </a:lnTo>
                  <a:lnTo>
                    <a:pt x="46407" y="73695"/>
                  </a:lnTo>
                  <a:lnTo>
                    <a:pt x="63510" y="66664"/>
                  </a:lnTo>
                  <a:lnTo>
                    <a:pt x="86292" y="49552"/>
                  </a:lnTo>
                  <a:lnTo>
                    <a:pt x="90044" y="41917"/>
                  </a:lnTo>
                  <a:lnTo>
                    <a:pt x="91093" y="24074"/>
                  </a:lnTo>
                  <a:lnTo>
                    <a:pt x="87394" y="16743"/>
                  </a:lnTo>
                  <a:lnTo>
                    <a:pt x="73928" y="5477"/>
                  </a:lnTo>
                  <a:lnTo>
                    <a:pt x="65424" y="3175"/>
                  </a:lnTo>
                  <a:lnTo>
                    <a:pt x="46615" y="3736"/>
                  </a:lnTo>
                  <a:lnTo>
                    <a:pt x="29677" y="11005"/>
                  </a:lnTo>
                  <a:lnTo>
                    <a:pt x="21885" y="16218"/>
                  </a:lnTo>
                  <a:lnTo>
                    <a:pt x="16690" y="24374"/>
                  </a:lnTo>
                  <a:lnTo>
                    <a:pt x="10918" y="45913"/>
                  </a:lnTo>
                  <a:lnTo>
                    <a:pt x="12887" y="54698"/>
                  </a:lnTo>
                  <a:lnTo>
                    <a:pt x="17710" y="61725"/>
                  </a:lnTo>
                  <a:lnTo>
                    <a:pt x="24435" y="67580"/>
                  </a:lnTo>
                  <a:lnTo>
                    <a:pt x="32429" y="70313"/>
                  </a:lnTo>
                  <a:lnTo>
                    <a:pt x="50668" y="70230"/>
                  </a:lnTo>
                  <a:lnTo>
                    <a:pt x="58105" y="66231"/>
                  </a:lnTo>
                  <a:lnTo>
                    <a:pt x="69488" y="52428"/>
                  </a:lnTo>
                  <a:lnTo>
                    <a:pt x="82474" y="24926"/>
                  </a:lnTo>
                  <a:lnTo>
                    <a:pt x="81649" y="17311"/>
                  </a:lnTo>
                  <a:lnTo>
                    <a:pt x="77590" y="11064"/>
                  </a:lnTo>
                  <a:lnTo>
                    <a:pt x="71374" y="5730"/>
                  </a:lnTo>
                  <a:lnTo>
                    <a:pt x="62551" y="3343"/>
                  </a:lnTo>
                  <a:lnTo>
                    <a:pt x="40268" y="3811"/>
                  </a:lnTo>
                  <a:lnTo>
                    <a:pt x="31286" y="7913"/>
                  </a:lnTo>
                  <a:lnTo>
                    <a:pt x="18185" y="21830"/>
                  </a:lnTo>
                  <a:lnTo>
                    <a:pt x="15392" y="30454"/>
                  </a:lnTo>
                  <a:lnTo>
                    <a:pt x="15410" y="49396"/>
                  </a:lnTo>
                  <a:lnTo>
                    <a:pt x="20563" y="55850"/>
                  </a:lnTo>
                  <a:lnTo>
                    <a:pt x="38765" y="63022"/>
                  </a:lnTo>
                  <a:lnTo>
                    <a:pt x="47831" y="62595"/>
                  </a:lnTo>
                  <a:lnTo>
                    <a:pt x="64142" y="55882"/>
                  </a:lnTo>
                  <a:lnTo>
                    <a:pt x="68258" y="49646"/>
                  </a:lnTo>
                  <a:lnTo>
                    <a:pt x="69712" y="33359"/>
                  </a:lnTo>
                  <a:lnTo>
                    <a:pt x="64952" y="28781"/>
                  </a:lnTo>
                  <a:lnTo>
                    <a:pt x="57100" y="26900"/>
                  </a:lnTo>
                  <a:lnTo>
                    <a:pt x="16828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764557" y="2074535"/>
              <a:ext cx="249078" cy="226205"/>
            </a:xfrm>
            <a:custGeom>
              <a:avLst/>
              <a:gdLst/>
              <a:ahLst/>
              <a:cxnLst/>
              <a:rect l="0" t="0" r="0" b="0"/>
              <a:pathLst>
                <a:path w="249078" h="226205">
                  <a:moveTo>
                    <a:pt x="6922" y="36691"/>
                  </a:moveTo>
                  <a:lnTo>
                    <a:pt x="63136" y="19903"/>
                  </a:lnTo>
                  <a:lnTo>
                    <a:pt x="118588" y="13358"/>
                  </a:lnTo>
                  <a:lnTo>
                    <a:pt x="182068" y="5023"/>
                  </a:lnTo>
                  <a:lnTo>
                    <a:pt x="205257" y="0"/>
                  </a:lnTo>
                  <a:lnTo>
                    <a:pt x="210505" y="1702"/>
                  </a:lnTo>
                  <a:lnTo>
                    <a:pt x="211664" y="6346"/>
                  </a:lnTo>
                  <a:lnTo>
                    <a:pt x="210097" y="12952"/>
                  </a:lnTo>
                  <a:lnTo>
                    <a:pt x="177930" y="59901"/>
                  </a:lnTo>
                  <a:lnTo>
                    <a:pt x="120145" y="113616"/>
                  </a:lnTo>
                  <a:lnTo>
                    <a:pt x="57520" y="170041"/>
                  </a:lnTo>
                  <a:lnTo>
                    <a:pt x="1803" y="212165"/>
                  </a:lnTo>
                  <a:lnTo>
                    <a:pt x="0" y="215675"/>
                  </a:lnTo>
                  <a:lnTo>
                    <a:pt x="2306" y="216845"/>
                  </a:lnTo>
                  <a:lnTo>
                    <a:pt x="57483" y="215830"/>
                  </a:lnTo>
                  <a:lnTo>
                    <a:pt x="120591" y="218826"/>
                  </a:lnTo>
                  <a:lnTo>
                    <a:pt x="148688" y="221755"/>
                  </a:lnTo>
                  <a:lnTo>
                    <a:pt x="211810" y="216708"/>
                  </a:lnTo>
                  <a:lnTo>
                    <a:pt x="229784" y="219254"/>
                  </a:lnTo>
                  <a:lnTo>
                    <a:pt x="249077" y="226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68497" y="221098"/>
            <a:ext cx="5285307" cy="501025"/>
            <a:chOff x="368497" y="221098"/>
            <a:chExt cx="5285307" cy="501025"/>
          </a:xfrm>
        </p:grpSpPr>
        <p:sp>
          <p:nvSpPr>
            <p:cNvPr id="14" name="Freeform 13"/>
            <p:cNvSpPr/>
            <p:nvPr/>
          </p:nvSpPr>
          <p:spPr>
            <a:xfrm>
              <a:off x="368497" y="221098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9575" y="31282"/>
                  </a:lnTo>
                  <a:lnTo>
                    <a:pt x="46156" y="85280"/>
                  </a:lnTo>
                  <a:lnTo>
                    <a:pt x="80788" y="131420"/>
                  </a:lnTo>
                  <a:lnTo>
                    <a:pt x="91668" y="140297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7123" y="231626"/>
              <a:ext cx="193530" cy="421141"/>
            </a:xfrm>
            <a:custGeom>
              <a:avLst/>
              <a:gdLst/>
              <a:ahLst/>
              <a:cxnLst/>
              <a:rect l="0" t="0" r="0" b="0"/>
              <a:pathLst>
                <a:path w="193530" h="421141">
                  <a:moveTo>
                    <a:pt x="193529" y="0"/>
                  </a:moveTo>
                  <a:lnTo>
                    <a:pt x="164221" y="34898"/>
                  </a:lnTo>
                  <a:lnTo>
                    <a:pt x="133316" y="92998"/>
                  </a:lnTo>
                  <a:lnTo>
                    <a:pt x="104795" y="155573"/>
                  </a:lnTo>
                  <a:lnTo>
                    <a:pt x="77519" y="213918"/>
                  </a:lnTo>
                  <a:lnTo>
                    <a:pt x="49601" y="275832"/>
                  </a:lnTo>
                  <a:lnTo>
                    <a:pt x="22726" y="331953"/>
                  </a:lnTo>
                  <a:lnTo>
                    <a:pt x="1122" y="388902"/>
                  </a:lnTo>
                  <a:lnTo>
                    <a:pt x="0" y="404082"/>
                  </a:lnTo>
                  <a:lnTo>
                    <a:pt x="401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1064" y="531364"/>
              <a:ext cx="140453" cy="148530"/>
            </a:xfrm>
            <a:custGeom>
              <a:avLst/>
              <a:gdLst/>
              <a:ahLst/>
              <a:cxnLst/>
              <a:rect l="0" t="0" r="0" b="0"/>
              <a:pathLst>
                <a:path w="140453" h="148530">
                  <a:moveTo>
                    <a:pt x="92231" y="5589"/>
                  </a:moveTo>
                  <a:lnTo>
                    <a:pt x="75463" y="0"/>
                  </a:lnTo>
                  <a:lnTo>
                    <a:pt x="42679" y="2113"/>
                  </a:lnTo>
                  <a:lnTo>
                    <a:pt x="33460" y="6781"/>
                  </a:lnTo>
                  <a:lnTo>
                    <a:pt x="20097" y="21327"/>
                  </a:lnTo>
                  <a:lnTo>
                    <a:pt x="5997" y="49246"/>
                  </a:lnTo>
                  <a:lnTo>
                    <a:pt x="0" y="85335"/>
                  </a:lnTo>
                  <a:lnTo>
                    <a:pt x="4836" y="105762"/>
                  </a:lnTo>
                  <a:lnTo>
                    <a:pt x="15954" y="122640"/>
                  </a:lnTo>
                  <a:lnTo>
                    <a:pt x="32594" y="137940"/>
                  </a:lnTo>
                  <a:lnTo>
                    <a:pt x="54807" y="146300"/>
                  </a:lnTo>
                  <a:lnTo>
                    <a:pt x="67282" y="148529"/>
                  </a:lnTo>
                  <a:lnTo>
                    <a:pt x="90501" y="144767"/>
                  </a:lnTo>
                  <a:lnTo>
                    <a:pt x="120184" y="129495"/>
                  </a:lnTo>
                  <a:lnTo>
                    <a:pt x="128414" y="123288"/>
                  </a:lnTo>
                  <a:lnTo>
                    <a:pt x="137558" y="103913"/>
                  </a:lnTo>
                  <a:lnTo>
                    <a:pt x="140452" y="80874"/>
                  </a:lnTo>
                  <a:lnTo>
                    <a:pt x="137839" y="58936"/>
                  </a:lnTo>
                  <a:lnTo>
                    <a:pt x="129659" y="40607"/>
                  </a:lnTo>
                  <a:lnTo>
                    <a:pt x="113288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79108" y="515896"/>
              <a:ext cx="136872" cy="163563"/>
            </a:xfrm>
            <a:custGeom>
              <a:avLst/>
              <a:gdLst/>
              <a:ahLst/>
              <a:cxnLst/>
              <a:rect l="0" t="0" r="0" b="0"/>
              <a:pathLst>
                <a:path w="136872" h="163563">
                  <a:moveTo>
                    <a:pt x="0" y="31585"/>
                  </a:moveTo>
                  <a:lnTo>
                    <a:pt x="0" y="90202"/>
                  </a:lnTo>
                  <a:lnTo>
                    <a:pt x="11179" y="124992"/>
                  </a:lnTo>
                  <a:lnTo>
                    <a:pt x="29309" y="151938"/>
                  </a:lnTo>
                  <a:lnTo>
                    <a:pt x="48901" y="161115"/>
                  </a:lnTo>
                  <a:lnTo>
                    <a:pt x="60677" y="163562"/>
                  </a:lnTo>
                  <a:lnTo>
                    <a:pt x="70867" y="161684"/>
                  </a:lnTo>
                  <a:lnTo>
                    <a:pt x="88429" y="150238"/>
                  </a:lnTo>
                  <a:lnTo>
                    <a:pt x="111469" y="124064"/>
                  </a:lnTo>
                  <a:lnTo>
                    <a:pt x="127525" y="94081"/>
                  </a:lnTo>
                  <a:lnTo>
                    <a:pt x="135640" y="3369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75344" y="492472"/>
              <a:ext cx="124947" cy="186914"/>
            </a:xfrm>
            <a:custGeom>
              <a:avLst/>
              <a:gdLst/>
              <a:ahLst/>
              <a:cxnLst/>
              <a:rect l="0" t="0" r="0" b="0"/>
              <a:pathLst>
                <a:path w="124947" h="186914">
                  <a:moveTo>
                    <a:pt x="124946" y="44481"/>
                  </a:moveTo>
                  <a:lnTo>
                    <a:pt x="87859" y="9734"/>
                  </a:lnTo>
                  <a:lnTo>
                    <a:pt x="69858" y="572"/>
                  </a:lnTo>
                  <a:lnTo>
                    <a:pt x="60145" y="0"/>
                  </a:lnTo>
                  <a:lnTo>
                    <a:pt x="39993" y="5605"/>
                  </a:lnTo>
                  <a:lnTo>
                    <a:pt x="22458" y="19014"/>
                  </a:lnTo>
                  <a:lnTo>
                    <a:pt x="14507" y="27503"/>
                  </a:lnTo>
                  <a:lnTo>
                    <a:pt x="5672" y="52533"/>
                  </a:lnTo>
                  <a:lnTo>
                    <a:pt x="0" y="110672"/>
                  </a:lnTo>
                  <a:lnTo>
                    <a:pt x="10196" y="153130"/>
                  </a:lnTo>
                  <a:lnTo>
                    <a:pt x="24813" y="171928"/>
                  </a:lnTo>
                  <a:lnTo>
                    <a:pt x="33624" y="178579"/>
                  </a:lnTo>
                  <a:lnTo>
                    <a:pt x="59012" y="185968"/>
                  </a:lnTo>
                  <a:lnTo>
                    <a:pt x="86283" y="186913"/>
                  </a:lnTo>
                  <a:lnTo>
                    <a:pt x="124946" y="170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76793" y="546770"/>
              <a:ext cx="155125" cy="130957"/>
            </a:xfrm>
            <a:custGeom>
              <a:avLst/>
              <a:gdLst/>
              <a:ahLst/>
              <a:cxnLst/>
              <a:rect l="0" t="0" r="0" b="0"/>
              <a:pathLst>
                <a:path w="155125" h="130957">
                  <a:moveTo>
                    <a:pt x="91953" y="42825"/>
                  </a:moveTo>
                  <a:lnTo>
                    <a:pt x="82377" y="18779"/>
                  </a:lnTo>
                  <a:lnTo>
                    <a:pt x="71709" y="4452"/>
                  </a:lnTo>
                  <a:lnTo>
                    <a:pt x="64419" y="865"/>
                  </a:lnTo>
                  <a:lnTo>
                    <a:pt x="46960" y="0"/>
                  </a:lnTo>
                  <a:lnTo>
                    <a:pt x="38561" y="3747"/>
                  </a:lnTo>
                  <a:lnTo>
                    <a:pt x="22990" y="17268"/>
                  </a:lnTo>
                  <a:lnTo>
                    <a:pt x="6658" y="44612"/>
                  </a:lnTo>
                  <a:lnTo>
                    <a:pt x="0" y="80529"/>
                  </a:lnTo>
                  <a:lnTo>
                    <a:pt x="3616" y="115218"/>
                  </a:lnTo>
                  <a:lnTo>
                    <a:pt x="9665" y="122673"/>
                  </a:lnTo>
                  <a:lnTo>
                    <a:pt x="28864" y="130956"/>
                  </a:lnTo>
                  <a:lnTo>
                    <a:pt x="37026" y="129655"/>
                  </a:lnTo>
                  <a:lnTo>
                    <a:pt x="43636" y="125278"/>
                  </a:lnTo>
                  <a:lnTo>
                    <a:pt x="68241" y="98627"/>
                  </a:lnTo>
                  <a:lnTo>
                    <a:pt x="75565" y="78544"/>
                  </a:lnTo>
                  <a:lnTo>
                    <a:pt x="77518" y="66638"/>
                  </a:lnTo>
                  <a:lnTo>
                    <a:pt x="79990" y="62210"/>
                  </a:lnTo>
                  <a:lnTo>
                    <a:pt x="82808" y="62767"/>
                  </a:lnTo>
                  <a:lnTo>
                    <a:pt x="120726" y="103038"/>
                  </a:lnTo>
                  <a:lnTo>
                    <a:pt x="134377" y="110531"/>
                  </a:lnTo>
                  <a:lnTo>
                    <a:pt x="155124" y="116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57913" y="555639"/>
              <a:ext cx="142461" cy="139242"/>
            </a:xfrm>
            <a:custGeom>
              <a:avLst/>
              <a:gdLst/>
              <a:ahLst/>
              <a:cxnLst/>
              <a:rect l="0" t="0" r="0" b="0"/>
              <a:pathLst>
                <a:path w="142461" h="139242">
                  <a:moveTo>
                    <a:pt x="5589" y="12899"/>
                  </a:moveTo>
                  <a:lnTo>
                    <a:pt x="0" y="29667"/>
                  </a:lnTo>
                  <a:lnTo>
                    <a:pt x="375" y="47258"/>
                  </a:lnTo>
                  <a:lnTo>
                    <a:pt x="6073" y="104728"/>
                  </a:lnTo>
                  <a:lnTo>
                    <a:pt x="11452" y="131355"/>
                  </a:lnTo>
                  <a:lnTo>
                    <a:pt x="10667" y="130474"/>
                  </a:lnTo>
                  <a:lnTo>
                    <a:pt x="8975" y="126378"/>
                  </a:lnTo>
                  <a:lnTo>
                    <a:pt x="14663" y="80115"/>
                  </a:lnTo>
                  <a:lnTo>
                    <a:pt x="30426" y="23960"/>
                  </a:lnTo>
                  <a:lnTo>
                    <a:pt x="36185" y="15594"/>
                  </a:lnTo>
                  <a:lnTo>
                    <a:pt x="51943" y="3179"/>
                  </a:lnTo>
                  <a:lnTo>
                    <a:pt x="70644" y="0"/>
                  </a:lnTo>
                  <a:lnTo>
                    <a:pt x="80545" y="790"/>
                  </a:lnTo>
                  <a:lnTo>
                    <a:pt x="97784" y="11027"/>
                  </a:lnTo>
                  <a:lnTo>
                    <a:pt x="112076" y="27275"/>
                  </a:lnTo>
                  <a:lnTo>
                    <a:pt x="134675" y="76577"/>
                  </a:lnTo>
                  <a:lnTo>
                    <a:pt x="142460" y="139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10638" y="526424"/>
              <a:ext cx="289860" cy="149240"/>
            </a:xfrm>
            <a:custGeom>
              <a:avLst/>
              <a:gdLst/>
              <a:ahLst/>
              <a:cxnLst/>
              <a:rect l="0" t="0" r="0" b="0"/>
              <a:pathLst>
                <a:path w="289860" h="149240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9" y="85763"/>
                  </a:lnTo>
                  <a:lnTo>
                    <a:pt x="24515" y="121988"/>
                  </a:lnTo>
                  <a:lnTo>
                    <a:pt x="35838" y="140395"/>
                  </a:lnTo>
                  <a:lnTo>
                    <a:pt x="43303" y="145069"/>
                  </a:lnTo>
                  <a:lnTo>
                    <a:pt x="60955" y="147144"/>
                  </a:lnTo>
                  <a:lnTo>
                    <a:pt x="69407" y="143719"/>
                  </a:lnTo>
                  <a:lnTo>
                    <a:pt x="85035" y="130556"/>
                  </a:lnTo>
                  <a:lnTo>
                    <a:pt x="101399" y="103414"/>
                  </a:lnTo>
                  <a:lnTo>
                    <a:pt x="113656" y="73145"/>
                  </a:lnTo>
                  <a:lnTo>
                    <a:pt x="117408" y="70991"/>
                  </a:lnTo>
                  <a:lnTo>
                    <a:pt x="121080" y="74233"/>
                  </a:lnTo>
                  <a:lnTo>
                    <a:pt x="141248" y="116101"/>
                  </a:lnTo>
                  <a:lnTo>
                    <a:pt x="166277" y="138256"/>
                  </a:lnTo>
                  <a:lnTo>
                    <a:pt x="185801" y="148405"/>
                  </a:lnTo>
                  <a:lnTo>
                    <a:pt x="195921" y="149239"/>
                  </a:lnTo>
                  <a:lnTo>
                    <a:pt x="216523" y="143928"/>
                  </a:lnTo>
                  <a:lnTo>
                    <a:pt x="242264" y="127783"/>
                  </a:lnTo>
                  <a:lnTo>
                    <a:pt x="264708" y="102593"/>
                  </a:lnTo>
                  <a:lnTo>
                    <a:pt x="280587" y="72902"/>
                  </a:lnTo>
                  <a:lnTo>
                    <a:pt x="28985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53140" y="526424"/>
              <a:ext cx="136871" cy="140490"/>
            </a:xfrm>
            <a:custGeom>
              <a:avLst/>
              <a:gdLst/>
              <a:ahLst/>
              <a:cxnLst/>
              <a:rect l="0" t="0" r="0" b="0"/>
              <a:pathLst>
                <a:path w="136871" h="140490">
                  <a:moveTo>
                    <a:pt x="0" y="31586"/>
                  </a:moveTo>
                  <a:lnTo>
                    <a:pt x="19128" y="85461"/>
                  </a:lnTo>
                  <a:lnTo>
                    <a:pt x="45853" y="140489"/>
                  </a:lnTo>
                  <a:lnTo>
                    <a:pt x="44555" y="134969"/>
                  </a:lnTo>
                  <a:lnTo>
                    <a:pt x="26638" y="72972"/>
                  </a:lnTo>
                  <a:lnTo>
                    <a:pt x="28607" y="52319"/>
                  </a:lnTo>
                  <a:lnTo>
                    <a:pt x="36501" y="34562"/>
                  </a:lnTo>
                  <a:lnTo>
                    <a:pt x="41881" y="26551"/>
                  </a:lnTo>
                  <a:lnTo>
                    <a:pt x="57218" y="14530"/>
                  </a:lnTo>
                  <a:lnTo>
                    <a:pt x="76903" y="645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78701" y="579067"/>
              <a:ext cx="6066" cy="94757"/>
            </a:xfrm>
            <a:custGeom>
              <a:avLst/>
              <a:gdLst/>
              <a:ahLst/>
              <a:cxnLst/>
              <a:rect l="0" t="0" r="0" b="0"/>
              <a:pathLst>
                <a:path w="6066" h="94757">
                  <a:moveTo>
                    <a:pt x="6065" y="0"/>
                  </a:moveTo>
                  <a:lnTo>
                    <a:pt x="0" y="33622"/>
                  </a:lnTo>
                  <a:lnTo>
                    <a:pt x="6065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63709" y="4632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53223" y="421139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0" y="166681"/>
                  </a:lnTo>
                  <a:lnTo>
                    <a:pt x="1170" y="222395"/>
                  </a:lnTo>
                  <a:lnTo>
                    <a:pt x="3119" y="228982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58466" y="51589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19"/>
                  </a:lnTo>
                  <a:lnTo>
                    <a:pt x="72935" y="9065"/>
                  </a:lnTo>
                  <a:lnTo>
                    <a:pt x="12840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34630" y="529519"/>
              <a:ext cx="139692" cy="150757"/>
            </a:xfrm>
            <a:custGeom>
              <a:avLst/>
              <a:gdLst/>
              <a:ahLst/>
              <a:cxnLst/>
              <a:rect l="0" t="0" r="0" b="0"/>
              <a:pathLst>
                <a:path w="139692" h="150757">
                  <a:moveTo>
                    <a:pt x="23877" y="70605"/>
                  </a:moveTo>
                  <a:lnTo>
                    <a:pt x="61355" y="78938"/>
                  </a:lnTo>
                  <a:lnTo>
                    <a:pt x="84988" y="77818"/>
                  </a:lnTo>
                  <a:lnTo>
                    <a:pt x="116854" y="64033"/>
                  </a:lnTo>
                  <a:lnTo>
                    <a:pt x="133830" y="51696"/>
                  </a:lnTo>
                  <a:lnTo>
                    <a:pt x="136954" y="43961"/>
                  </a:lnTo>
                  <a:lnTo>
                    <a:pt x="136696" y="35295"/>
                  </a:lnTo>
                  <a:lnTo>
                    <a:pt x="134185" y="26008"/>
                  </a:lnTo>
                  <a:lnTo>
                    <a:pt x="129001" y="18647"/>
                  </a:lnTo>
                  <a:lnTo>
                    <a:pt x="113883" y="7348"/>
                  </a:lnTo>
                  <a:lnTo>
                    <a:pt x="80052" y="0"/>
                  </a:lnTo>
                  <a:lnTo>
                    <a:pt x="57033" y="4520"/>
                  </a:lnTo>
                  <a:lnTo>
                    <a:pt x="27462" y="20218"/>
                  </a:lnTo>
                  <a:lnTo>
                    <a:pt x="19248" y="26485"/>
                  </a:lnTo>
                  <a:lnTo>
                    <a:pt x="7002" y="45927"/>
                  </a:lnTo>
                  <a:lnTo>
                    <a:pt x="0" y="68996"/>
                  </a:lnTo>
                  <a:lnTo>
                    <a:pt x="787" y="90947"/>
                  </a:lnTo>
                  <a:lnTo>
                    <a:pt x="8156" y="109281"/>
                  </a:lnTo>
                  <a:lnTo>
                    <a:pt x="20400" y="125229"/>
                  </a:lnTo>
                  <a:lnTo>
                    <a:pt x="37540" y="140116"/>
                  </a:lnTo>
                  <a:lnTo>
                    <a:pt x="59975" y="148292"/>
                  </a:lnTo>
                  <a:lnTo>
                    <a:pt x="84375" y="150756"/>
                  </a:lnTo>
                  <a:lnTo>
                    <a:pt x="115502" y="145566"/>
                  </a:lnTo>
                  <a:lnTo>
                    <a:pt x="139691" y="133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63913" y="421139"/>
              <a:ext cx="10492" cy="284271"/>
            </a:xfrm>
            <a:custGeom>
              <a:avLst/>
              <a:gdLst/>
              <a:ahLst/>
              <a:cxnLst/>
              <a:rect l="0" t="0" r="0" b="0"/>
              <a:pathLst>
                <a:path w="10492" h="284271">
                  <a:moveTo>
                    <a:pt x="10491" y="0"/>
                  </a:moveTo>
                  <a:lnTo>
                    <a:pt x="2157" y="52051"/>
                  </a:lnTo>
                  <a:lnTo>
                    <a:pt x="613" y="105110"/>
                  </a:lnTo>
                  <a:lnTo>
                    <a:pt x="155" y="154756"/>
                  </a:lnTo>
                  <a:lnTo>
                    <a:pt x="0" y="213453"/>
                  </a:lnTo>
                  <a:lnTo>
                    <a:pt x="1140" y="265429"/>
                  </a:lnTo>
                  <a:lnTo>
                    <a:pt x="3087" y="271709"/>
                  </a:lnTo>
                  <a:lnTo>
                    <a:pt x="10491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58590" y="547481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6954" y="0"/>
                  </a:lnTo>
                  <a:lnTo>
                    <a:pt x="106418" y="0"/>
                  </a:lnTo>
                  <a:lnTo>
                    <a:pt x="477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00746" y="389554"/>
              <a:ext cx="347441" cy="326384"/>
            </a:xfrm>
            <a:custGeom>
              <a:avLst/>
              <a:gdLst/>
              <a:ahLst/>
              <a:cxnLst/>
              <a:rect l="0" t="0" r="0" b="0"/>
              <a:pathLst>
                <a:path w="347441" h="326384">
                  <a:moveTo>
                    <a:pt x="0" y="0"/>
                  </a:moveTo>
                  <a:lnTo>
                    <a:pt x="2339" y="42027"/>
                  </a:lnTo>
                  <a:lnTo>
                    <a:pt x="15641" y="89791"/>
                  </a:lnTo>
                  <a:lnTo>
                    <a:pt x="27511" y="140989"/>
                  </a:lnTo>
                  <a:lnTo>
                    <a:pt x="37267" y="192033"/>
                  </a:lnTo>
                  <a:lnTo>
                    <a:pt x="44276" y="248676"/>
                  </a:lnTo>
                  <a:lnTo>
                    <a:pt x="50990" y="299595"/>
                  </a:lnTo>
                  <a:lnTo>
                    <a:pt x="50371" y="305015"/>
                  </a:lnTo>
                  <a:lnTo>
                    <a:pt x="48788" y="305119"/>
                  </a:lnTo>
                  <a:lnTo>
                    <a:pt x="37843" y="280069"/>
                  </a:lnTo>
                  <a:lnTo>
                    <a:pt x="37486" y="261345"/>
                  </a:lnTo>
                  <a:lnTo>
                    <a:pt x="51079" y="204258"/>
                  </a:lnTo>
                  <a:lnTo>
                    <a:pt x="62087" y="185928"/>
                  </a:lnTo>
                  <a:lnTo>
                    <a:pt x="69467" y="181274"/>
                  </a:lnTo>
                  <a:lnTo>
                    <a:pt x="87026" y="179222"/>
                  </a:lnTo>
                  <a:lnTo>
                    <a:pt x="103409" y="185329"/>
                  </a:lnTo>
                  <a:lnTo>
                    <a:pt x="118489" y="197012"/>
                  </a:lnTo>
                  <a:lnTo>
                    <a:pt x="138963" y="223320"/>
                  </a:lnTo>
                  <a:lnTo>
                    <a:pt x="151788" y="254512"/>
                  </a:lnTo>
                  <a:lnTo>
                    <a:pt x="155199" y="279623"/>
                  </a:lnTo>
                  <a:lnTo>
                    <a:pt x="158448" y="285851"/>
                  </a:lnTo>
                  <a:lnTo>
                    <a:pt x="162954" y="287663"/>
                  </a:lnTo>
                  <a:lnTo>
                    <a:pt x="168297" y="286532"/>
                  </a:lnTo>
                  <a:lnTo>
                    <a:pt x="222681" y="256891"/>
                  </a:lnTo>
                  <a:lnTo>
                    <a:pt x="283238" y="234028"/>
                  </a:lnTo>
                  <a:lnTo>
                    <a:pt x="322276" y="202943"/>
                  </a:lnTo>
                  <a:lnTo>
                    <a:pt x="325984" y="194957"/>
                  </a:lnTo>
                  <a:lnTo>
                    <a:pt x="326986" y="176725"/>
                  </a:lnTo>
                  <a:lnTo>
                    <a:pt x="322106" y="169289"/>
                  </a:lnTo>
                  <a:lnTo>
                    <a:pt x="304205" y="157908"/>
                  </a:lnTo>
                  <a:lnTo>
                    <a:pt x="283771" y="155189"/>
                  </a:lnTo>
                  <a:lnTo>
                    <a:pt x="264161" y="159050"/>
                  </a:lnTo>
                  <a:lnTo>
                    <a:pt x="247646" y="168565"/>
                  </a:lnTo>
                  <a:lnTo>
                    <a:pt x="225195" y="192665"/>
                  </a:lnTo>
                  <a:lnTo>
                    <a:pt x="217070" y="215090"/>
                  </a:lnTo>
                  <a:lnTo>
                    <a:pt x="214628" y="239485"/>
                  </a:lnTo>
                  <a:lnTo>
                    <a:pt x="217443" y="262026"/>
                  </a:lnTo>
                  <a:lnTo>
                    <a:pt x="225713" y="280622"/>
                  </a:lnTo>
                  <a:lnTo>
                    <a:pt x="238357" y="296686"/>
                  </a:lnTo>
                  <a:lnTo>
                    <a:pt x="255675" y="311625"/>
                  </a:lnTo>
                  <a:lnTo>
                    <a:pt x="278190" y="319824"/>
                  </a:lnTo>
                  <a:lnTo>
                    <a:pt x="314053" y="324440"/>
                  </a:lnTo>
                  <a:lnTo>
                    <a:pt x="34744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27896" y="578706"/>
              <a:ext cx="425701" cy="143417"/>
            </a:xfrm>
            <a:custGeom>
              <a:avLst/>
              <a:gdLst/>
              <a:ahLst/>
              <a:cxnLst/>
              <a:rect l="0" t="0" r="0" b="0"/>
              <a:pathLst>
                <a:path w="425701" h="143417">
                  <a:moveTo>
                    <a:pt x="4559" y="31946"/>
                  </a:moveTo>
                  <a:lnTo>
                    <a:pt x="4559" y="80877"/>
                  </a:lnTo>
                  <a:lnTo>
                    <a:pt x="10625" y="138866"/>
                  </a:lnTo>
                  <a:lnTo>
                    <a:pt x="9773" y="138321"/>
                  </a:lnTo>
                  <a:lnTo>
                    <a:pt x="0" y="106641"/>
                  </a:lnTo>
                  <a:lnTo>
                    <a:pt x="1389" y="74355"/>
                  </a:lnTo>
                  <a:lnTo>
                    <a:pt x="9209" y="42562"/>
                  </a:lnTo>
                  <a:lnTo>
                    <a:pt x="14679" y="34344"/>
                  </a:lnTo>
                  <a:lnTo>
                    <a:pt x="30114" y="22094"/>
                  </a:lnTo>
                  <a:lnTo>
                    <a:pt x="39143" y="20699"/>
                  </a:lnTo>
                  <a:lnTo>
                    <a:pt x="58535" y="25388"/>
                  </a:lnTo>
                  <a:lnTo>
                    <a:pt x="83593" y="41181"/>
                  </a:lnTo>
                  <a:lnTo>
                    <a:pt x="95448" y="57108"/>
                  </a:lnTo>
                  <a:lnTo>
                    <a:pt x="112590" y="95928"/>
                  </a:lnTo>
                  <a:lnTo>
                    <a:pt x="116354" y="97998"/>
                  </a:lnTo>
                  <a:lnTo>
                    <a:pt x="120033" y="94698"/>
                  </a:lnTo>
                  <a:lnTo>
                    <a:pt x="150509" y="31306"/>
                  </a:lnTo>
                  <a:lnTo>
                    <a:pt x="159181" y="24500"/>
                  </a:lnTo>
                  <a:lnTo>
                    <a:pt x="181295" y="16939"/>
                  </a:lnTo>
                  <a:lnTo>
                    <a:pt x="191404" y="17262"/>
                  </a:lnTo>
                  <a:lnTo>
                    <a:pt x="208874" y="23860"/>
                  </a:lnTo>
                  <a:lnTo>
                    <a:pt x="231863" y="46318"/>
                  </a:lnTo>
                  <a:lnTo>
                    <a:pt x="256212" y="95623"/>
                  </a:lnTo>
                  <a:lnTo>
                    <a:pt x="260066" y="105983"/>
                  </a:lnTo>
                  <a:lnTo>
                    <a:pt x="266144" y="111720"/>
                  </a:lnTo>
                  <a:lnTo>
                    <a:pt x="273706" y="114375"/>
                  </a:lnTo>
                  <a:lnTo>
                    <a:pt x="282256" y="114975"/>
                  </a:lnTo>
                  <a:lnTo>
                    <a:pt x="301115" y="109402"/>
                  </a:lnTo>
                  <a:lnTo>
                    <a:pt x="362683" y="81799"/>
                  </a:lnTo>
                  <a:lnTo>
                    <a:pt x="399084" y="55962"/>
                  </a:lnTo>
                  <a:lnTo>
                    <a:pt x="415994" y="29703"/>
                  </a:lnTo>
                  <a:lnTo>
                    <a:pt x="416889" y="21092"/>
                  </a:lnTo>
                  <a:lnTo>
                    <a:pt x="411645" y="5286"/>
                  </a:lnTo>
                  <a:lnTo>
                    <a:pt x="404632" y="1304"/>
                  </a:lnTo>
                  <a:lnTo>
                    <a:pt x="384361" y="0"/>
                  </a:lnTo>
                  <a:lnTo>
                    <a:pt x="374743" y="3630"/>
                  </a:lnTo>
                  <a:lnTo>
                    <a:pt x="357819" y="17022"/>
                  </a:lnTo>
                  <a:lnTo>
                    <a:pt x="340726" y="44292"/>
                  </a:lnTo>
                  <a:lnTo>
                    <a:pt x="328253" y="74599"/>
                  </a:lnTo>
                  <a:lnTo>
                    <a:pt x="327018" y="95357"/>
                  </a:lnTo>
                  <a:lnTo>
                    <a:pt x="328326" y="105805"/>
                  </a:lnTo>
                  <a:lnTo>
                    <a:pt x="339139" y="123654"/>
                  </a:lnTo>
                  <a:lnTo>
                    <a:pt x="346935" y="131689"/>
                  </a:lnTo>
                  <a:lnTo>
                    <a:pt x="368076" y="140617"/>
                  </a:lnTo>
                  <a:lnTo>
                    <a:pt x="390730" y="143416"/>
                  </a:lnTo>
                  <a:lnTo>
                    <a:pt x="425700" y="137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30099" y="580391"/>
              <a:ext cx="144596" cy="120396"/>
            </a:xfrm>
            <a:custGeom>
              <a:avLst/>
              <a:gdLst/>
              <a:ahLst/>
              <a:cxnLst/>
              <a:rect l="0" t="0" r="0" b="0"/>
              <a:pathLst>
                <a:path w="144596" h="120396">
                  <a:moveTo>
                    <a:pt x="91953" y="40790"/>
                  </a:moveTo>
                  <a:lnTo>
                    <a:pt x="82377" y="16743"/>
                  </a:lnTo>
                  <a:lnTo>
                    <a:pt x="71709" y="2416"/>
                  </a:lnTo>
                  <a:lnTo>
                    <a:pt x="64419" y="0"/>
                  </a:lnTo>
                  <a:lnTo>
                    <a:pt x="46960" y="3554"/>
                  </a:lnTo>
                  <a:lnTo>
                    <a:pt x="30622" y="16052"/>
                  </a:lnTo>
                  <a:lnTo>
                    <a:pt x="16731" y="33305"/>
                  </a:lnTo>
                  <a:lnTo>
                    <a:pt x="6658" y="52671"/>
                  </a:lnTo>
                  <a:lnTo>
                    <a:pt x="0" y="88894"/>
                  </a:lnTo>
                  <a:lnTo>
                    <a:pt x="4681" y="109353"/>
                  </a:lnTo>
                  <a:lnTo>
                    <a:pt x="9205" y="118084"/>
                  </a:lnTo>
                  <a:lnTo>
                    <a:pt x="15731" y="120395"/>
                  </a:lnTo>
                  <a:lnTo>
                    <a:pt x="23590" y="118427"/>
                  </a:lnTo>
                  <a:lnTo>
                    <a:pt x="55832" y="95640"/>
                  </a:lnTo>
                  <a:lnTo>
                    <a:pt x="72021" y="69910"/>
                  </a:lnTo>
                  <a:lnTo>
                    <a:pt x="77495" y="66052"/>
                  </a:lnTo>
                  <a:lnTo>
                    <a:pt x="83484" y="65820"/>
                  </a:lnTo>
                  <a:lnTo>
                    <a:pt x="89816" y="68005"/>
                  </a:lnTo>
                  <a:lnTo>
                    <a:pt x="99972" y="79792"/>
                  </a:lnTo>
                  <a:lnTo>
                    <a:pt x="104318" y="87848"/>
                  </a:lnTo>
                  <a:lnTo>
                    <a:pt x="118505" y="99919"/>
                  </a:lnTo>
                  <a:lnTo>
                    <a:pt x="144595" y="114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37018" y="526424"/>
              <a:ext cx="116333" cy="171675"/>
            </a:xfrm>
            <a:custGeom>
              <a:avLst/>
              <a:gdLst/>
              <a:ahLst/>
              <a:cxnLst/>
              <a:rect l="0" t="0" r="0" b="0"/>
              <a:pathLst>
                <a:path w="116333" h="171675">
                  <a:moveTo>
                    <a:pt x="95603" y="0"/>
                  </a:moveTo>
                  <a:lnTo>
                    <a:pt x="52912" y="14573"/>
                  </a:lnTo>
                  <a:lnTo>
                    <a:pt x="16851" y="39404"/>
                  </a:lnTo>
                  <a:lnTo>
                    <a:pt x="0" y="65488"/>
                  </a:lnTo>
                  <a:lnTo>
                    <a:pt x="282" y="72904"/>
                  </a:lnTo>
                  <a:lnTo>
                    <a:pt x="3980" y="79019"/>
                  </a:lnTo>
                  <a:lnTo>
                    <a:pt x="9954" y="84265"/>
                  </a:lnTo>
                  <a:lnTo>
                    <a:pt x="29071" y="90094"/>
                  </a:lnTo>
                  <a:lnTo>
                    <a:pt x="90698" y="96482"/>
                  </a:lnTo>
                  <a:lnTo>
                    <a:pt x="109411" y="105662"/>
                  </a:lnTo>
                  <a:lnTo>
                    <a:pt x="114167" y="112556"/>
                  </a:lnTo>
                  <a:lnTo>
                    <a:pt x="116332" y="129574"/>
                  </a:lnTo>
                  <a:lnTo>
                    <a:pt x="112932" y="137855"/>
                  </a:lnTo>
                  <a:lnTo>
                    <a:pt x="99796" y="153296"/>
                  </a:lnTo>
                  <a:lnTo>
                    <a:pt x="72669" y="169554"/>
                  </a:lnTo>
                  <a:lnTo>
                    <a:pt x="52655" y="171674"/>
                  </a:lnTo>
                  <a:lnTo>
                    <a:pt x="24776" y="166290"/>
                  </a:lnTo>
                  <a:lnTo>
                    <a:pt x="84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19045" y="558010"/>
              <a:ext cx="105452" cy="121487"/>
            </a:xfrm>
            <a:custGeom>
              <a:avLst/>
              <a:gdLst/>
              <a:ahLst/>
              <a:cxnLst/>
              <a:rect l="0" t="0" r="0" b="0"/>
              <a:pathLst>
                <a:path w="105452" h="12148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2976"/>
                  </a:lnTo>
                  <a:lnTo>
                    <a:pt x="18176" y="109953"/>
                  </a:lnTo>
                  <a:lnTo>
                    <a:pt x="26594" y="115416"/>
                  </a:lnTo>
                  <a:lnTo>
                    <a:pt x="48424" y="121486"/>
                  </a:lnTo>
                  <a:lnTo>
                    <a:pt x="70605" y="117945"/>
                  </a:lnTo>
                  <a:lnTo>
                    <a:pt x="81433" y="113725"/>
                  </a:lnTo>
                  <a:lnTo>
                    <a:pt x="96584" y="99677"/>
                  </a:lnTo>
                  <a:lnTo>
                    <a:pt x="102262" y="91018"/>
                  </a:lnTo>
                  <a:lnTo>
                    <a:pt x="105451" y="68918"/>
                  </a:lnTo>
                  <a:lnTo>
                    <a:pt x="100670" y="36408"/>
                  </a:lnTo>
                  <a:lnTo>
                    <a:pt x="9256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85306" y="526424"/>
              <a:ext cx="73700" cy="141036"/>
            </a:xfrm>
            <a:custGeom>
              <a:avLst/>
              <a:gdLst/>
              <a:ahLst/>
              <a:cxnLst/>
              <a:rect l="0" t="0" r="0" b="0"/>
              <a:pathLst>
                <a:path w="73700" h="141036">
                  <a:moveTo>
                    <a:pt x="0" y="73700"/>
                  </a:moveTo>
                  <a:lnTo>
                    <a:pt x="29308" y="108597"/>
                  </a:lnTo>
                  <a:lnTo>
                    <a:pt x="45649" y="141035"/>
                  </a:lnTo>
                  <a:lnTo>
                    <a:pt x="45641" y="139647"/>
                  </a:lnTo>
                  <a:lnTo>
                    <a:pt x="27666" y="83158"/>
                  </a:lnTo>
                  <a:lnTo>
                    <a:pt x="27113" y="62696"/>
                  </a:lnTo>
                  <a:lnTo>
                    <a:pt x="31937" y="43073"/>
                  </a:lnTo>
                  <a:lnTo>
                    <a:pt x="41880" y="2655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58178" y="508160"/>
              <a:ext cx="195626" cy="165664"/>
            </a:xfrm>
            <a:custGeom>
              <a:avLst/>
              <a:gdLst/>
              <a:ahLst/>
              <a:cxnLst/>
              <a:rect l="0" t="0" r="0" b="0"/>
              <a:pathLst>
                <a:path w="195626" h="165664">
                  <a:moveTo>
                    <a:pt x="16640" y="81435"/>
                  </a:moveTo>
                  <a:lnTo>
                    <a:pt x="75257" y="81435"/>
                  </a:lnTo>
                  <a:lnTo>
                    <a:pt x="110048" y="70257"/>
                  </a:lnTo>
                  <a:lnTo>
                    <a:pt x="125615" y="55410"/>
                  </a:lnTo>
                  <a:lnTo>
                    <a:pt x="131404" y="46538"/>
                  </a:lnTo>
                  <a:lnTo>
                    <a:pt x="132924" y="38283"/>
                  </a:lnTo>
                  <a:lnTo>
                    <a:pt x="131597" y="30440"/>
                  </a:lnTo>
                  <a:lnTo>
                    <a:pt x="128374" y="22872"/>
                  </a:lnTo>
                  <a:lnTo>
                    <a:pt x="115432" y="11344"/>
                  </a:lnTo>
                  <a:lnTo>
                    <a:pt x="96813" y="3490"/>
                  </a:lnTo>
                  <a:lnTo>
                    <a:pt x="72940" y="0"/>
                  </a:lnTo>
                  <a:lnTo>
                    <a:pt x="49851" y="4688"/>
                  </a:lnTo>
                  <a:lnTo>
                    <a:pt x="20242" y="20481"/>
                  </a:lnTo>
                  <a:lnTo>
                    <a:pt x="12022" y="26761"/>
                  </a:lnTo>
                  <a:lnTo>
                    <a:pt x="2889" y="46217"/>
                  </a:lnTo>
                  <a:lnTo>
                    <a:pt x="0" y="70462"/>
                  </a:lnTo>
                  <a:lnTo>
                    <a:pt x="2616" y="96836"/>
                  </a:lnTo>
                  <a:lnTo>
                    <a:pt x="10797" y="117916"/>
                  </a:lnTo>
                  <a:lnTo>
                    <a:pt x="16254" y="126813"/>
                  </a:lnTo>
                  <a:lnTo>
                    <a:pt x="31677" y="139818"/>
                  </a:lnTo>
                  <a:lnTo>
                    <a:pt x="70173" y="157698"/>
                  </a:lnTo>
                  <a:lnTo>
                    <a:pt x="127214" y="164090"/>
                  </a:lnTo>
                  <a:lnTo>
                    <a:pt x="175396" y="165353"/>
                  </a:lnTo>
                  <a:lnTo>
                    <a:pt x="195625" y="165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91767" y="1052849"/>
            <a:ext cx="4751425" cy="515898"/>
            <a:chOff x="491767" y="1052849"/>
            <a:chExt cx="4751425" cy="515898"/>
          </a:xfrm>
        </p:grpSpPr>
        <p:sp>
          <p:nvSpPr>
            <p:cNvPr id="38" name="Freeform 37"/>
            <p:cNvSpPr/>
            <p:nvPr/>
          </p:nvSpPr>
          <p:spPr>
            <a:xfrm>
              <a:off x="491767" y="1252891"/>
              <a:ext cx="193897" cy="181709"/>
            </a:xfrm>
            <a:custGeom>
              <a:avLst/>
              <a:gdLst/>
              <a:ahLst/>
              <a:cxnLst/>
              <a:rect l="0" t="0" r="0" b="0"/>
              <a:pathLst>
                <a:path w="193897" h="181709">
                  <a:moveTo>
                    <a:pt x="118885" y="21057"/>
                  </a:moveTo>
                  <a:lnTo>
                    <a:pt x="107707" y="9878"/>
                  </a:lnTo>
                  <a:lnTo>
                    <a:pt x="89741" y="4390"/>
                  </a:lnTo>
                  <a:lnTo>
                    <a:pt x="78399" y="2927"/>
                  </a:lnTo>
                  <a:lnTo>
                    <a:pt x="56438" y="7540"/>
                  </a:lnTo>
                  <a:lnTo>
                    <a:pt x="27463" y="23291"/>
                  </a:lnTo>
                  <a:lnTo>
                    <a:pt x="12742" y="37257"/>
                  </a:lnTo>
                  <a:lnTo>
                    <a:pt x="2301" y="55163"/>
                  </a:lnTo>
                  <a:lnTo>
                    <a:pt x="0" y="81059"/>
                  </a:lnTo>
                  <a:lnTo>
                    <a:pt x="4046" y="109726"/>
                  </a:lnTo>
                  <a:lnTo>
                    <a:pt x="19478" y="144425"/>
                  </a:lnTo>
                  <a:lnTo>
                    <a:pt x="32200" y="162065"/>
                  </a:lnTo>
                  <a:lnTo>
                    <a:pt x="51893" y="174584"/>
                  </a:lnTo>
                  <a:lnTo>
                    <a:pt x="75073" y="181708"/>
                  </a:lnTo>
                  <a:lnTo>
                    <a:pt x="107854" y="179141"/>
                  </a:lnTo>
                  <a:lnTo>
                    <a:pt x="129190" y="173985"/>
                  </a:lnTo>
                  <a:lnTo>
                    <a:pt x="137454" y="168632"/>
                  </a:lnTo>
                  <a:lnTo>
                    <a:pt x="187638" y="113012"/>
                  </a:lnTo>
                  <a:lnTo>
                    <a:pt x="192796" y="103417"/>
                  </a:lnTo>
                  <a:lnTo>
                    <a:pt x="193896" y="93511"/>
                  </a:lnTo>
                  <a:lnTo>
                    <a:pt x="188878" y="73146"/>
                  </a:lnTo>
                  <a:lnTo>
                    <a:pt x="166593" y="39881"/>
                  </a:lnTo>
                  <a:lnTo>
                    <a:pt x="1294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8583" y="1077089"/>
              <a:ext cx="134754" cy="323202"/>
            </a:xfrm>
            <a:custGeom>
              <a:avLst/>
              <a:gdLst/>
              <a:ahLst/>
              <a:cxnLst/>
              <a:rect l="0" t="0" r="0" b="0"/>
              <a:pathLst>
                <a:path w="134754" h="323202">
                  <a:moveTo>
                    <a:pt x="82111" y="323201"/>
                  </a:moveTo>
                  <a:lnTo>
                    <a:pt x="64153" y="266986"/>
                  </a:lnTo>
                  <a:lnTo>
                    <a:pt x="47325" y="211534"/>
                  </a:lnTo>
                  <a:lnTo>
                    <a:pt x="23414" y="154121"/>
                  </a:lnTo>
                  <a:lnTo>
                    <a:pt x="5029" y="93109"/>
                  </a:lnTo>
                  <a:lnTo>
                    <a:pt x="0" y="54854"/>
                  </a:lnTo>
                  <a:lnTo>
                    <a:pt x="2804" y="43697"/>
                  </a:lnTo>
                  <a:lnTo>
                    <a:pt x="15278" y="25062"/>
                  </a:lnTo>
                  <a:lnTo>
                    <a:pt x="35640" y="12100"/>
                  </a:lnTo>
                  <a:lnTo>
                    <a:pt x="60287" y="3610"/>
                  </a:lnTo>
                  <a:lnTo>
                    <a:pt x="98131" y="0"/>
                  </a:lnTo>
                  <a:lnTo>
                    <a:pt x="134753" y="7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6994" y="123183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43708" y="1183805"/>
              <a:ext cx="177681" cy="184472"/>
            </a:xfrm>
            <a:custGeom>
              <a:avLst/>
              <a:gdLst/>
              <a:ahLst/>
              <a:cxnLst/>
              <a:rect l="0" t="0" r="0" b="0"/>
              <a:pathLst>
                <a:path w="177681" h="184472">
                  <a:moveTo>
                    <a:pt x="114509" y="79614"/>
                  </a:moveTo>
                  <a:lnTo>
                    <a:pt x="95381" y="26909"/>
                  </a:lnTo>
                  <a:lnTo>
                    <a:pt x="84171" y="10956"/>
                  </a:lnTo>
                  <a:lnTo>
                    <a:pt x="65151" y="2306"/>
                  </a:lnTo>
                  <a:lnTo>
                    <a:pt x="53527" y="0"/>
                  </a:lnTo>
                  <a:lnTo>
                    <a:pt x="43439" y="801"/>
                  </a:lnTo>
                  <a:lnTo>
                    <a:pt x="25990" y="7932"/>
                  </a:lnTo>
                  <a:lnTo>
                    <a:pt x="13556" y="22019"/>
                  </a:lnTo>
                  <a:lnTo>
                    <a:pt x="5300" y="41148"/>
                  </a:lnTo>
                  <a:lnTo>
                    <a:pt x="0" y="91557"/>
                  </a:lnTo>
                  <a:lnTo>
                    <a:pt x="4543" y="146574"/>
                  </a:lnTo>
                  <a:lnTo>
                    <a:pt x="13383" y="168256"/>
                  </a:lnTo>
                  <a:lnTo>
                    <a:pt x="19015" y="177313"/>
                  </a:lnTo>
                  <a:lnTo>
                    <a:pt x="27450" y="182181"/>
                  </a:lnTo>
                  <a:lnTo>
                    <a:pt x="49300" y="184471"/>
                  </a:lnTo>
                  <a:lnTo>
                    <a:pt x="59338" y="181104"/>
                  </a:lnTo>
                  <a:lnTo>
                    <a:pt x="76730" y="168005"/>
                  </a:lnTo>
                  <a:lnTo>
                    <a:pt x="99676" y="135310"/>
                  </a:lnTo>
                  <a:lnTo>
                    <a:pt x="112749" y="90529"/>
                  </a:lnTo>
                  <a:lnTo>
                    <a:pt x="115675" y="90400"/>
                  </a:lnTo>
                  <a:lnTo>
                    <a:pt x="128503" y="110106"/>
                  </a:lnTo>
                  <a:lnTo>
                    <a:pt x="153798" y="147508"/>
                  </a:lnTo>
                  <a:lnTo>
                    <a:pt x="164336" y="156583"/>
                  </a:lnTo>
                  <a:lnTo>
                    <a:pt x="177680" y="163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52974" y="1230740"/>
              <a:ext cx="157928" cy="137965"/>
            </a:xfrm>
            <a:custGeom>
              <a:avLst/>
              <a:gdLst/>
              <a:ahLst/>
              <a:cxnLst/>
              <a:rect l="0" t="0" r="0" b="0"/>
              <a:pathLst>
                <a:path w="157928" h="137965">
                  <a:moveTo>
                    <a:pt x="0" y="32679"/>
                  </a:moveTo>
                  <a:lnTo>
                    <a:pt x="5589" y="94772"/>
                  </a:lnTo>
                  <a:lnTo>
                    <a:pt x="20243" y="127116"/>
                  </a:lnTo>
                  <a:lnTo>
                    <a:pt x="22854" y="130732"/>
                  </a:lnTo>
                  <a:lnTo>
                    <a:pt x="23425" y="129633"/>
                  </a:lnTo>
                  <a:lnTo>
                    <a:pt x="12130" y="68100"/>
                  </a:lnTo>
                  <a:lnTo>
                    <a:pt x="11003" y="28226"/>
                  </a:lnTo>
                  <a:lnTo>
                    <a:pt x="14354" y="18012"/>
                  </a:lnTo>
                  <a:lnTo>
                    <a:pt x="27436" y="3544"/>
                  </a:lnTo>
                  <a:lnTo>
                    <a:pt x="35839" y="388"/>
                  </a:lnTo>
                  <a:lnTo>
                    <a:pt x="54532" y="0"/>
                  </a:lnTo>
                  <a:lnTo>
                    <a:pt x="71420" y="6847"/>
                  </a:lnTo>
                  <a:lnTo>
                    <a:pt x="101325" y="30306"/>
                  </a:lnTo>
                  <a:lnTo>
                    <a:pt x="140159" y="89092"/>
                  </a:lnTo>
                  <a:lnTo>
                    <a:pt x="154071" y="121941"/>
                  </a:lnTo>
                  <a:lnTo>
                    <a:pt x="157927" y="137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42487" y="1249749"/>
              <a:ext cx="155830" cy="256458"/>
            </a:xfrm>
            <a:custGeom>
              <a:avLst/>
              <a:gdLst/>
              <a:ahLst/>
              <a:cxnLst/>
              <a:rect l="0" t="0" r="0" b="0"/>
              <a:pathLst>
                <a:path w="155830" h="256458">
                  <a:moveTo>
                    <a:pt x="115813" y="66313"/>
                  </a:moveTo>
                  <a:lnTo>
                    <a:pt x="115813" y="43956"/>
                  </a:lnTo>
                  <a:lnTo>
                    <a:pt x="109574" y="26741"/>
                  </a:lnTo>
                  <a:lnTo>
                    <a:pt x="104635" y="18874"/>
                  </a:lnTo>
                  <a:lnTo>
                    <a:pt x="89788" y="7014"/>
                  </a:lnTo>
                  <a:lnTo>
                    <a:pt x="80915" y="2214"/>
                  </a:lnTo>
                  <a:lnTo>
                    <a:pt x="61699" y="0"/>
                  </a:lnTo>
                  <a:lnTo>
                    <a:pt x="42629" y="4085"/>
                  </a:lnTo>
                  <a:lnTo>
                    <a:pt x="26355" y="13700"/>
                  </a:lnTo>
                  <a:lnTo>
                    <a:pt x="14443" y="28891"/>
                  </a:lnTo>
                  <a:lnTo>
                    <a:pt x="9628" y="37855"/>
                  </a:lnTo>
                  <a:lnTo>
                    <a:pt x="7399" y="57175"/>
                  </a:lnTo>
                  <a:lnTo>
                    <a:pt x="11477" y="76289"/>
                  </a:lnTo>
                  <a:lnTo>
                    <a:pt x="21088" y="92584"/>
                  </a:lnTo>
                  <a:lnTo>
                    <a:pt x="29267" y="97865"/>
                  </a:lnTo>
                  <a:lnTo>
                    <a:pt x="50832" y="103732"/>
                  </a:lnTo>
                  <a:lnTo>
                    <a:pt x="60794" y="102958"/>
                  </a:lnTo>
                  <a:lnTo>
                    <a:pt x="78102" y="95857"/>
                  </a:lnTo>
                  <a:lnTo>
                    <a:pt x="101000" y="78706"/>
                  </a:lnTo>
                  <a:lnTo>
                    <a:pt x="107107" y="78085"/>
                  </a:lnTo>
                  <a:lnTo>
                    <a:pt x="112349" y="81180"/>
                  </a:lnTo>
                  <a:lnTo>
                    <a:pt x="117013" y="86752"/>
                  </a:lnTo>
                  <a:lnTo>
                    <a:pt x="140177" y="149947"/>
                  </a:lnTo>
                  <a:lnTo>
                    <a:pt x="153208" y="200943"/>
                  </a:lnTo>
                  <a:lnTo>
                    <a:pt x="155829" y="228314"/>
                  </a:lnTo>
                  <a:lnTo>
                    <a:pt x="153019" y="238654"/>
                  </a:lnTo>
                  <a:lnTo>
                    <a:pt x="147636" y="246718"/>
                  </a:lnTo>
                  <a:lnTo>
                    <a:pt x="140538" y="253263"/>
                  </a:lnTo>
                  <a:lnTo>
                    <a:pt x="131127" y="256457"/>
                  </a:lnTo>
                  <a:lnTo>
                    <a:pt x="79280" y="256297"/>
                  </a:lnTo>
                  <a:lnTo>
                    <a:pt x="36358" y="255965"/>
                  </a:lnTo>
                  <a:lnTo>
                    <a:pt x="0" y="2558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57519" y="1126549"/>
              <a:ext cx="6067" cy="252685"/>
            </a:xfrm>
            <a:custGeom>
              <a:avLst/>
              <a:gdLst/>
              <a:ahLst/>
              <a:cxnLst/>
              <a:rect l="0" t="0" r="0" b="0"/>
              <a:pathLst>
                <a:path w="6067" h="252685">
                  <a:moveTo>
                    <a:pt x="6066" y="0"/>
                  </a:moveTo>
                  <a:lnTo>
                    <a:pt x="2947" y="54144"/>
                  </a:lnTo>
                  <a:lnTo>
                    <a:pt x="0" y="82556"/>
                  </a:lnTo>
                  <a:lnTo>
                    <a:pt x="4521" y="145335"/>
                  </a:lnTo>
                  <a:lnTo>
                    <a:pt x="5761" y="208732"/>
                  </a:lnTo>
                  <a:lnTo>
                    <a:pt x="606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19112" y="1236368"/>
              <a:ext cx="155044" cy="151948"/>
            </a:xfrm>
            <a:custGeom>
              <a:avLst/>
              <a:gdLst/>
              <a:ahLst/>
              <a:cxnLst/>
              <a:rect l="0" t="0" r="0" b="0"/>
              <a:pathLst>
                <a:path w="155044" h="151948">
                  <a:moveTo>
                    <a:pt x="28701" y="90222"/>
                  </a:moveTo>
                  <a:lnTo>
                    <a:pt x="81406" y="71094"/>
                  </a:lnTo>
                  <a:lnTo>
                    <a:pt x="97359" y="59884"/>
                  </a:lnTo>
                  <a:lnTo>
                    <a:pt x="109129" y="43983"/>
                  </a:lnTo>
                  <a:lnTo>
                    <a:pt x="113905" y="34830"/>
                  </a:lnTo>
                  <a:lnTo>
                    <a:pt x="114749" y="26388"/>
                  </a:lnTo>
                  <a:lnTo>
                    <a:pt x="109449" y="10769"/>
                  </a:lnTo>
                  <a:lnTo>
                    <a:pt x="102420" y="5668"/>
                  </a:lnTo>
                  <a:lnTo>
                    <a:pt x="82132" y="0"/>
                  </a:lnTo>
                  <a:lnTo>
                    <a:pt x="49992" y="2398"/>
                  </a:lnTo>
                  <a:lnTo>
                    <a:pt x="31924" y="10635"/>
                  </a:lnTo>
                  <a:lnTo>
                    <a:pt x="23831" y="16107"/>
                  </a:lnTo>
                  <a:lnTo>
                    <a:pt x="11719" y="31546"/>
                  </a:lnTo>
                  <a:lnTo>
                    <a:pt x="3606" y="51276"/>
                  </a:lnTo>
                  <a:lnTo>
                    <a:pt x="0" y="75642"/>
                  </a:lnTo>
                  <a:lnTo>
                    <a:pt x="4637" y="98950"/>
                  </a:lnTo>
                  <a:lnTo>
                    <a:pt x="20401" y="128683"/>
                  </a:lnTo>
                  <a:lnTo>
                    <a:pt x="26677" y="136920"/>
                  </a:lnTo>
                  <a:lnTo>
                    <a:pt x="46129" y="146072"/>
                  </a:lnTo>
                  <a:lnTo>
                    <a:pt x="102333" y="151947"/>
                  </a:lnTo>
                  <a:lnTo>
                    <a:pt x="155043" y="142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79523" y="1063378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9575" y="31282"/>
                  </a:lnTo>
                  <a:lnTo>
                    <a:pt x="52997" y="87124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58466" y="1052849"/>
              <a:ext cx="284270" cy="379027"/>
            </a:xfrm>
            <a:custGeom>
              <a:avLst/>
              <a:gdLst/>
              <a:ahLst/>
              <a:cxnLst/>
              <a:rect l="0" t="0" r="0" b="0"/>
              <a:pathLst>
                <a:path w="284270" h="379027">
                  <a:moveTo>
                    <a:pt x="284269" y="0"/>
                  </a:moveTo>
                  <a:lnTo>
                    <a:pt x="267458" y="19151"/>
                  </a:lnTo>
                  <a:lnTo>
                    <a:pt x="234771" y="73218"/>
                  </a:lnTo>
                  <a:lnTo>
                    <a:pt x="187401" y="127763"/>
                  </a:lnTo>
                  <a:lnTo>
                    <a:pt x="139712" y="184386"/>
                  </a:lnTo>
                  <a:lnTo>
                    <a:pt x="94914" y="239574"/>
                  </a:lnTo>
                  <a:lnTo>
                    <a:pt x="51046" y="300047"/>
                  </a:lnTo>
                  <a:lnTo>
                    <a:pt x="14362" y="34894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78237" y="1296271"/>
              <a:ext cx="185681" cy="156279"/>
            </a:xfrm>
            <a:custGeom>
              <a:avLst/>
              <a:gdLst/>
              <a:ahLst/>
              <a:cxnLst/>
              <a:rect l="0" t="0" r="0" b="0"/>
              <a:pathLst>
                <a:path w="185681" h="156279">
                  <a:moveTo>
                    <a:pt x="90923" y="93490"/>
                  </a:moveTo>
                  <a:lnTo>
                    <a:pt x="87804" y="50799"/>
                  </a:lnTo>
                  <a:lnTo>
                    <a:pt x="76351" y="19619"/>
                  </a:lnTo>
                  <a:lnTo>
                    <a:pt x="70680" y="9148"/>
                  </a:lnTo>
                  <a:lnTo>
                    <a:pt x="63390" y="3337"/>
                  </a:lnTo>
                  <a:lnTo>
                    <a:pt x="55020" y="633"/>
                  </a:lnTo>
                  <a:lnTo>
                    <a:pt x="45931" y="0"/>
                  </a:lnTo>
                  <a:lnTo>
                    <a:pt x="38702" y="3087"/>
                  </a:lnTo>
                  <a:lnTo>
                    <a:pt x="15574" y="33259"/>
                  </a:lnTo>
                  <a:lnTo>
                    <a:pt x="4792" y="53853"/>
                  </a:lnTo>
                  <a:lnTo>
                    <a:pt x="0" y="78603"/>
                  </a:lnTo>
                  <a:lnTo>
                    <a:pt x="2891" y="118845"/>
                  </a:lnTo>
                  <a:lnTo>
                    <a:pt x="11244" y="140244"/>
                  </a:lnTo>
                  <a:lnTo>
                    <a:pt x="16747" y="149226"/>
                  </a:lnTo>
                  <a:lnTo>
                    <a:pt x="23925" y="154044"/>
                  </a:lnTo>
                  <a:lnTo>
                    <a:pt x="41259" y="156278"/>
                  </a:lnTo>
                  <a:lnTo>
                    <a:pt x="70749" y="150958"/>
                  </a:lnTo>
                  <a:lnTo>
                    <a:pt x="88196" y="135799"/>
                  </a:lnTo>
                  <a:lnTo>
                    <a:pt x="101410" y="113464"/>
                  </a:lnTo>
                  <a:lnTo>
                    <a:pt x="110018" y="82771"/>
                  </a:lnTo>
                  <a:lnTo>
                    <a:pt x="113012" y="82834"/>
                  </a:lnTo>
                  <a:lnTo>
                    <a:pt x="158054" y="136204"/>
                  </a:lnTo>
                  <a:lnTo>
                    <a:pt x="185680" y="146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94857" y="1278887"/>
              <a:ext cx="147789" cy="177245"/>
            </a:xfrm>
            <a:custGeom>
              <a:avLst/>
              <a:gdLst/>
              <a:ahLst/>
              <a:cxnLst/>
              <a:rect l="0" t="0" r="0" b="0"/>
              <a:pathLst>
                <a:path w="147789" h="177245">
                  <a:moveTo>
                    <a:pt x="95402" y="5589"/>
                  </a:moveTo>
                  <a:lnTo>
                    <a:pt x="78634" y="0"/>
                  </a:lnTo>
                  <a:lnTo>
                    <a:pt x="61043" y="376"/>
                  </a:lnTo>
                  <a:lnTo>
                    <a:pt x="42697" y="5612"/>
                  </a:lnTo>
                  <a:lnTo>
                    <a:pt x="4609" y="34593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3724" y="67990"/>
                  </a:lnTo>
                  <a:lnTo>
                    <a:pt x="17222" y="79336"/>
                  </a:lnTo>
                  <a:lnTo>
                    <a:pt x="25734" y="81660"/>
                  </a:lnTo>
                  <a:lnTo>
                    <a:pt x="86397" y="88056"/>
                  </a:lnTo>
                  <a:lnTo>
                    <a:pt x="122629" y="98524"/>
                  </a:lnTo>
                  <a:lnTo>
                    <a:pt x="141038" y="109675"/>
                  </a:lnTo>
                  <a:lnTo>
                    <a:pt x="145713" y="117094"/>
                  </a:lnTo>
                  <a:lnTo>
                    <a:pt x="147788" y="134695"/>
                  </a:lnTo>
                  <a:lnTo>
                    <a:pt x="141691" y="151097"/>
                  </a:lnTo>
                  <a:lnTo>
                    <a:pt x="136790" y="158746"/>
                  </a:lnTo>
                  <a:lnTo>
                    <a:pt x="121985" y="170365"/>
                  </a:lnTo>
                  <a:lnTo>
                    <a:pt x="113124" y="175101"/>
                  </a:lnTo>
                  <a:lnTo>
                    <a:pt x="87681" y="177244"/>
                  </a:lnTo>
                  <a:lnTo>
                    <a:pt x="49830" y="171874"/>
                  </a:lnTo>
                  <a:lnTo>
                    <a:pt x="21702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48269" y="1336989"/>
              <a:ext cx="294799" cy="158058"/>
            </a:xfrm>
            <a:custGeom>
              <a:avLst/>
              <a:gdLst/>
              <a:ahLst/>
              <a:cxnLst/>
              <a:rect l="0" t="0" r="0" b="0"/>
              <a:pathLst>
                <a:path w="294799" h="158058">
                  <a:moveTo>
                    <a:pt x="0" y="31715"/>
                  </a:moveTo>
                  <a:lnTo>
                    <a:pt x="3119" y="74407"/>
                  </a:lnTo>
                  <a:lnTo>
                    <a:pt x="15619" y="126548"/>
                  </a:lnTo>
                  <a:lnTo>
                    <a:pt x="13571" y="147563"/>
                  </a:lnTo>
                  <a:lnTo>
                    <a:pt x="12557" y="149891"/>
                  </a:lnTo>
                  <a:lnTo>
                    <a:pt x="4641" y="96692"/>
                  </a:lnTo>
                  <a:lnTo>
                    <a:pt x="7132" y="74632"/>
                  </a:lnTo>
                  <a:lnTo>
                    <a:pt x="20701" y="42481"/>
                  </a:lnTo>
                  <a:lnTo>
                    <a:pt x="39539" y="16318"/>
                  </a:lnTo>
                  <a:lnTo>
                    <a:pt x="48586" y="12092"/>
                  </a:lnTo>
                  <a:lnTo>
                    <a:pt x="71117" y="10515"/>
                  </a:lnTo>
                  <a:lnTo>
                    <a:pt x="90489" y="16834"/>
                  </a:lnTo>
                  <a:lnTo>
                    <a:pt x="121990" y="39954"/>
                  </a:lnTo>
                  <a:lnTo>
                    <a:pt x="138050" y="65742"/>
                  </a:lnTo>
                  <a:lnTo>
                    <a:pt x="151618" y="98878"/>
                  </a:lnTo>
                  <a:lnTo>
                    <a:pt x="148186" y="64606"/>
                  </a:lnTo>
                  <a:lnTo>
                    <a:pt x="153988" y="42824"/>
                  </a:lnTo>
                  <a:lnTo>
                    <a:pt x="170408" y="13950"/>
                  </a:lnTo>
                  <a:lnTo>
                    <a:pt x="176777" y="5834"/>
                  </a:lnTo>
                  <a:lnTo>
                    <a:pt x="184532" y="1593"/>
                  </a:lnTo>
                  <a:lnTo>
                    <a:pt x="202507" y="0"/>
                  </a:lnTo>
                  <a:lnTo>
                    <a:pt x="232357" y="5680"/>
                  </a:lnTo>
                  <a:lnTo>
                    <a:pt x="249889" y="17805"/>
                  </a:lnTo>
                  <a:lnTo>
                    <a:pt x="264310" y="36061"/>
                  </a:lnTo>
                  <a:lnTo>
                    <a:pt x="286999" y="93841"/>
                  </a:lnTo>
                  <a:lnTo>
                    <a:pt x="293771" y="146366"/>
                  </a:lnTo>
                  <a:lnTo>
                    <a:pt x="294798" y="158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05416" y="1168663"/>
              <a:ext cx="200864" cy="305327"/>
            </a:xfrm>
            <a:custGeom>
              <a:avLst/>
              <a:gdLst/>
              <a:ahLst/>
              <a:cxnLst/>
              <a:rect l="0" t="0" r="0" b="0"/>
              <a:pathLst>
                <a:path w="200864" h="305327">
                  <a:moveTo>
                    <a:pt x="158749" y="0"/>
                  </a:moveTo>
                  <a:lnTo>
                    <a:pt x="131238" y="53875"/>
                  </a:lnTo>
                  <a:lnTo>
                    <a:pt x="119143" y="83423"/>
                  </a:lnTo>
                  <a:lnTo>
                    <a:pt x="88380" y="137878"/>
                  </a:lnTo>
                  <a:lnTo>
                    <a:pt x="56867" y="198960"/>
                  </a:lnTo>
                  <a:lnTo>
                    <a:pt x="4190" y="259524"/>
                  </a:lnTo>
                  <a:lnTo>
                    <a:pt x="728" y="267772"/>
                  </a:lnTo>
                  <a:lnTo>
                    <a:pt x="0" y="286296"/>
                  </a:lnTo>
                  <a:lnTo>
                    <a:pt x="4954" y="292639"/>
                  </a:lnTo>
                  <a:lnTo>
                    <a:pt x="22935" y="299688"/>
                  </a:lnTo>
                  <a:lnTo>
                    <a:pt x="43405" y="299701"/>
                  </a:lnTo>
                  <a:lnTo>
                    <a:pt x="90732" y="295766"/>
                  </a:lnTo>
                  <a:lnTo>
                    <a:pt x="150702" y="303258"/>
                  </a:lnTo>
                  <a:lnTo>
                    <a:pt x="20086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32621" y="1210777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20244" y="43962"/>
                  </a:lnTo>
                  <a:lnTo>
                    <a:pt x="70685" y="101963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90507" y="1158134"/>
              <a:ext cx="252685" cy="410613"/>
            </a:xfrm>
            <a:custGeom>
              <a:avLst/>
              <a:gdLst/>
              <a:ahLst/>
              <a:cxnLst/>
              <a:rect l="0" t="0" r="0" b="0"/>
              <a:pathLst>
                <a:path w="252685" h="410613">
                  <a:moveTo>
                    <a:pt x="252684" y="0"/>
                  </a:moveTo>
                  <a:lnTo>
                    <a:pt x="223376" y="34898"/>
                  </a:lnTo>
                  <a:lnTo>
                    <a:pt x="191451" y="89458"/>
                  </a:lnTo>
                  <a:lnTo>
                    <a:pt x="150771" y="151334"/>
                  </a:lnTo>
                  <a:lnTo>
                    <a:pt x="108783" y="214392"/>
                  </a:lnTo>
                  <a:lnTo>
                    <a:pt x="82031" y="266835"/>
                  </a:lnTo>
                  <a:lnTo>
                    <a:pt x="55719" y="320080"/>
                  </a:lnTo>
                  <a:lnTo>
                    <a:pt x="23066" y="38341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6622425" y="1600331"/>
            <a:ext cx="31586" cy="157929"/>
          </a:xfrm>
          <a:custGeom>
            <a:avLst/>
            <a:gdLst/>
            <a:ahLst/>
            <a:cxnLst/>
            <a:rect l="0" t="0" r="0" b="0"/>
            <a:pathLst>
              <a:path w="31586" h="157929">
                <a:moveTo>
                  <a:pt x="0" y="0"/>
                </a:moveTo>
                <a:lnTo>
                  <a:pt x="7235" y="27556"/>
                </a:lnTo>
                <a:lnTo>
                  <a:pt x="12997" y="80659"/>
                </a:lnTo>
                <a:lnTo>
                  <a:pt x="28682" y="140847"/>
                </a:lnTo>
                <a:lnTo>
                  <a:pt x="31585" y="1579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12850" y="1916186"/>
            <a:ext cx="1813949" cy="305328"/>
            <a:chOff x="512850" y="1916186"/>
            <a:chExt cx="1813949" cy="305328"/>
          </a:xfrm>
        </p:grpSpPr>
        <p:sp>
          <p:nvSpPr>
            <p:cNvPr id="56" name="Freeform 55"/>
            <p:cNvSpPr/>
            <p:nvPr/>
          </p:nvSpPr>
          <p:spPr>
            <a:xfrm>
              <a:off x="512850" y="2007030"/>
              <a:ext cx="227866" cy="199776"/>
            </a:xfrm>
            <a:custGeom>
              <a:avLst/>
              <a:gdLst/>
              <a:ahLst/>
              <a:cxnLst/>
              <a:rect l="0" t="0" r="0" b="0"/>
              <a:pathLst>
                <a:path w="227866" h="199776">
                  <a:moveTo>
                    <a:pt x="150445" y="24970"/>
                  </a:moveTo>
                  <a:lnTo>
                    <a:pt x="132464" y="9329"/>
                  </a:lnTo>
                  <a:lnTo>
                    <a:pt x="115547" y="1250"/>
                  </a:lnTo>
                  <a:lnTo>
                    <a:pt x="93211" y="0"/>
                  </a:lnTo>
                  <a:lnTo>
                    <a:pt x="46333" y="8729"/>
                  </a:lnTo>
                  <a:lnTo>
                    <a:pt x="19511" y="23927"/>
                  </a:lnTo>
                  <a:lnTo>
                    <a:pt x="7244" y="42834"/>
                  </a:lnTo>
                  <a:lnTo>
                    <a:pt x="2335" y="54426"/>
                  </a:lnTo>
                  <a:lnTo>
                    <a:pt x="0" y="79786"/>
                  </a:lnTo>
                  <a:lnTo>
                    <a:pt x="8034" y="134193"/>
                  </a:lnTo>
                  <a:lnTo>
                    <a:pt x="23111" y="164827"/>
                  </a:lnTo>
                  <a:lnTo>
                    <a:pt x="47986" y="188721"/>
                  </a:lnTo>
                  <a:lnTo>
                    <a:pt x="70592" y="197184"/>
                  </a:lnTo>
                  <a:lnTo>
                    <a:pt x="96238" y="199775"/>
                  </a:lnTo>
                  <a:lnTo>
                    <a:pt x="159150" y="188904"/>
                  </a:lnTo>
                  <a:lnTo>
                    <a:pt x="192018" y="173498"/>
                  </a:lnTo>
                  <a:lnTo>
                    <a:pt x="207137" y="157663"/>
                  </a:lnTo>
                  <a:lnTo>
                    <a:pt x="226374" y="118901"/>
                  </a:lnTo>
                  <a:lnTo>
                    <a:pt x="227865" y="95183"/>
                  </a:lnTo>
                  <a:lnTo>
                    <a:pt x="223458" y="71383"/>
                  </a:lnTo>
                  <a:lnTo>
                    <a:pt x="213701" y="53007"/>
                  </a:lnTo>
                  <a:lnTo>
                    <a:pt x="198446" y="40160"/>
                  </a:lnTo>
                  <a:lnTo>
                    <a:pt x="160973" y="14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21222" y="2010943"/>
              <a:ext cx="147400" cy="185896"/>
            </a:xfrm>
            <a:custGeom>
              <a:avLst/>
              <a:gdLst/>
              <a:ahLst/>
              <a:cxnLst/>
              <a:rect l="0" t="0" r="0" b="0"/>
              <a:pathLst>
                <a:path w="147400" h="185896">
                  <a:moveTo>
                    <a:pt x="0" y="84228"/>
                  </a:moveTo>
                  <a:lnTo>
                    <a:pt x="17959" y="138103"/>
                  </a:lnTo>
                  <a:lnTo>
                    <a:pt x="29368" y="167651"/>
                  </a:lnTo>
                  <a:lnTo>
                    <a:pt x="40739" y="184086"/>
                  </a:lnTo>
                  <a:lnTo>
                    <a:pt x="43537" y="185895"/>
                  </a:lnTo>
                  <a:lnTo>
                    <a:pt x="44233" y="183591"/>
                  </a:lnTo>
                  <a:lnTo>
                    <a:pt x="36944" y="154678"/>
                  </a:lnTo>
                  <a:lnTo>
                    <a:pt x="15625" y="101737"/>
                  </a:lnTo>
                  <a:lnTo>
                    <a:pt x="13964" y="76802"/>
                  </a:lnTo>
                  <a:lnTo>
                    <a:pt x="17125" y="54021"/>
                  </a:lnTo>
                  <a:lnTo>
                    <a:pt x="21945" y="45372"/>
                  </a:lnTo>
                  <a:lnTo>
                    <a:pt x="36660" y="32644"/>
                  </a:lnTo>
                  <a:lnTo>
                    <a:pt x="95202" y="742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57395" y="2060169"/>
              <a:ext cx="305015" cy="153232"/>
            </a:xfrm>
            <a:custGeom>
              <a:avLst/>
              <a:gdLst/>
              <a:ahLst/>
              <a:cxnLst/>
              <a:rect l="0" t="0" r="0" b="0"/>
              <a:pathLst>
                <a:path w="305015" h="153232">
                  <a:moveTo>
                    <a:pt x="6066" y="66587"/>
                  </a:moveTo>
                  <a:lnTo>
                    <a:pt x="0" y="99039"/>
                  </a:lnTo>
                  <a:lnTo>
                    <a:pt x="10625" y="150929"/>
                  </a:lnTo>
                  <a:lnTo>
                    <a:pt x="11445" y="153231"/>
                  </a:lnTo>
                  <a:lnTo>
                    <a:pt x="7005" y="111417"/>
                  </a:lnTo>
                  <a:lnTo>
                    <a:pt x="11933" y="72331"/>
                  </a:lnTo>
                  <a:lnTo>
                    <a:pt x="26392" y="36703"/>
                  </a:lnTo>
                  <a:lnTo>
                    <a:pt x="33654" y="30287"/>
                  </a:lnTo>
                  <a:lnTo>
                    <a:pt x="42006" y="27179"/>
                  </a:lnTo>
                  <a:lnTo>
                    <a:pt x="51083" y="26277"/>
                  </a:lnTo>
                  <a:lnTo>
                    <a:pt x="70527" y="31514"/>
                  </a:lnTo>
                  <a:lnTo>
                    <a:pt x="89697" y="42810"/>
                  </a:lnTo>
                  <a:lnTo>
                    <a:pt x="106016" y="59529"/>
                  </a:lnTo>
                  <a:lnTo>
                    <a:pt x="112474" y="61882"/>
                  </a:lnTo>
                  <a:lnTo>
                    <a:pt x="117949" y="59941"/>
                  </a:lnTo>
                  <a:lnTo>
                    <a:pt x="168930" y="11346"/>
                  </a:lnTo>
                  <a:lnTo>
                    <a:pt x="187244" y="1871"/>
                  </a:lnTo>
                  <a:lnTo>
                    <a:pt x="207082" y="0"/>
                  </a:lnTo>
                  <a:lnTo>
                    <a:pt x="227598" y="4237"/>
                  </a:lnTo>
                  <a:lnTo>
                    <a:pt x="248414" y="13920"/>
                  </a:lnTo>
                  <a:lnTo>
                    <a:pt x="274275" y="38114"/>
                  </a:lnTo>
                  <a:lnTo>
                    <a:pt x="299673" y="88054"/>
                  </a:lnTo>
                  <a:lnTo>
                    <a:pt x="305014" y="106544"/>
                  </a:lnTo>
                  <a:lnTo>
                    <a:pt x="300864" y="129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70337" y="1916186"/>
              <a:ext cx="256420" cy="282363"/>
            </a:xfrm>
            <a:custGeom>
              <a:avLst/>
              <a:gdLst/>
              <a:ahLst/>
              <a:cxnLst/>
              <a:rect l="0" t="0" r="0" b="0"/>
              <a:pathLst>
                <a:path w="256420" h="282363">
                  <a:moveTo>
                    <a:pt x="172191" y="0"/>
                  </a:moveTo>
                  <a:lnTo>
                    <a:pt x="148472" y="43963"/>
                  </a:lnTo>
                  <a:lnTo>
                    <a:pt x="127069" y="103333"/>
                  </a:lnTo>
                  <a:lnTo>
                    <a:pt x="96032" y="165165"/>
                  </a:lnTo>
                  <a:lnTo>
                    <a:pt x="49215" y="222986"/>
                  </a:lnTo>
                  <a:lnTo>
                    <a:pt x="11125" y="262537"/>
                  </a:lnTo>
                  <a:lnTo>
                    <a:pt x="1643" y="269781"/>
                  </a:lnTo>
                  <a:lnTo>
                    <a:pt x="0" y="274611"/>
                  </a:lnTo>
                  <a:lnTo>
                    <a:pt x="3585" y="277830"/>
                  </a:lnTo>
                  <a:lnTo>
                    <a:pt x="30987" y="282362"/>
                  </a:lnTo>
                  <a:lnTo>
                    <a:pt x="82168" y="278304"/>
                  </a:lnTo>
                  <a:lnTo>
                    <a:pt x="136168" y="273472"/>
                  </a:lnTo>
                  <a:lnTo>
                    <a:pt x="198253" y="264795"/>
                  </a:lnTo>
                  <a:lnTo>
                    <a:pt x="256419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95212" y="1958300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11178" y="16768"/>
                  </a:lnTo>
                  <a:lnTo>
                    <a:pt x="18130" y="49552"/>
                  </a:lnTo>
                  <a:lnTo>
                    <a:pt x="20479" y="110957"/>
                  </a:lnTo>
                  <a:lnTo>
                    <a:pt x="20886" y="160908"/>
                  </a:lnTo>
                  <a:lnTo>
                    <a:pt x="24143" y="217181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V="1">
            <a:off x="1379219" y="400050"/>
            <a:ext cx="558038" cy="7369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400302" y="1147572"/>
            <a:ext cx="82219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1421383" y="1810892"/>
            <a:ext cx="42038" cy="76860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1440180" y="2577338"/>
            <a:ext cx="77914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 flipV="1">
            <a:off x="958088" y="3126994"/>
            <a:ext cx="484378" cy="78955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450721" y="3920997"/>
            <a:ext cx="110553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827405" y="5231765"/>
            <a:ext cx="245313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 8"/>
          <p:cNvSpPr/>
          <p:nvPr/>
        </p:nvSpPr>
        <p:spPr>
          <a:xfrm>
            <a:off x="1495046" y="2389969"/>
            <a:ext cx="178986" cy="189513"/>
          </a:xfrm>
          <a:custGeom>
            <a:avLst/>
            <a:gdLst/>
            <a:ahLst/>
            <a:cxnLst/>
            <a:rect l="0" t="0" r="0" b="0"/>
            <a:pathLst>
              <a:path w="178986" h="189513">
                <a:moveTo>
                  <a:pt x="0" y="0"/>
                </a:moveTo>
                <a:lnTo>
                  <a:pt x="58617" y="0"/>
                </a:lnTo>
                <a:lnTo>
                  <a:pt x="115214" y="5213"/>
                </a:lnTo>
                <a:lnTo>
                  <a:pt x="136604" y="3487"/>
                </a:lnTo>
                <a:lnTo>
                  <a:pt x="157809" y="6619"/>
                </a:lnTo>
                <a:lnTo>
                  <a:pt x="163698" y="11431"/>
                </a:lnTo>
                <a:lnTo>
                  <a:pt x="166454" y="18149"/>
                </a:lnTo>
                <a:lnTo>
                  <a:pt x="168193" y="72580"/>
                </a:lnTo>
                <a:lnTo>
                  <a:pt x="171524" y="126814"/>
                </a:lnTo>
                <a:lnTo>
                  <a:pt x="178985" y="1895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3242777" y="715937"/>
            <a:ext cx="94757" cy="10530"/>
          </a:xfrm>
          <a:custGeom>
            <a:avLst/>
            <a:gdLst/>
            <a:ahLst/>
            <a:cxnLst/>
            <a:rect l="0" t="0" r="0" b="0"/>
            <a:pathLst>
              <a:path w="94757" h="10530">
                <a:moveTo>
                  <a:pt x="94756" y="10529"/>
                </a:moveTo>
                <a:lnTo>
                  <a:pt x="57278" y="219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3527046" y="477582"/>
            <a:ext cx="2389970" cy="588692"/>
            <a:chOff x="3527046" y="477582"/>
            <a:chExt cx="2389970" cy="588692"/>
          </a:xfrm>
        </p:grpSpPr>
        <p:sp>
          <p:nvSpPr>
            <p:cNvPr id="11" name="Freeform 10"/>
            <p:cNvSpPr/>
            <p:nvPr/>
          </p:nvSpPr>
          <p:spPr>
            <a:xfrm>
              <a:off x="3527046" y="477582"/>
              <a:ext cx="263214" cy="491040"/>
            </a:xfrm>
            <a:custGeom>
              <a:avLst/>
              <a:gdLst/>
              <a:ahLst/>
              <a:cxnLst/>
              <a:rect l="0" t="0" r="0" b="0"/>
              <a:pathLst>
                <a:path w="263214" h="491040">
                  <a:moveTo>
                    <a:pt x="0" y="491039"/>
                  </a:moveTo>
                  <a:lnTo>
                    <a:pt x="3120" y="448348"/>
                  </a:lnTo>
                  <a:lnTo>
                    <a:pt x="9065" y="395519"/>
                  </a:lnTo>
                  <a:lnTo>
                    <a:pt x="17475" y="335994"/>
                  </a:lnTo>
                  <a:lnTo>
                    <a:pt x="19996" y="286263"/>
                  </a:lnTo>
                  <a:lnTo>
                    <a:pt x="21912" y="235653"/>
                  </a:lnTo>
                  <a:lnTo>
                    <a:pt x="32448" y="176037"/>
                  </a:lnTo>
                  <a:lnTo>
                    <a:pt x="40205" y="119201"/>
                  </a:lnTo>
                  <a:lnTo>
                    <a:pt x="48973" y="62914"/>
                  </a:lnTo>
                  <a:lnTo>
                    <a:pt x="53895" y="23116"/>
                  </a:lnTo>
                  <a:lnTo>
                    <a:pt x="63338" y="3873"/>
                  </a:lnTo>
                  <a:lnTo>
                    <a:pt x="69132" y="146"/>
                  </a:lnTo>
                  <a:lnTo>
                    <a:pt x="75334" y="0"/>
                  </a:lnTo>
                  <a:lnTo>
                    <a:pt x="81808" y="2243"/>
                  </a:lnTo>
                  <a:lnTo>
                    <a:pt x="102099" y="22167"/>
                  </a:lnTo>
                  <a:lnTo>
                    <a:pt x="136913" y="81999"/>
                  </a:lnTo>
                  <a:lnTo>
                    <a:pt x="164955" y="136890"/>
                  </a:lnTo>
                  <a:lnTo>
                    <a:pt x="184619" y="193963"/>
                  </a:lnTo>
                  <a:lnTo>
                    <a:pt x="199768" y="257229"/>
                  </a:lnTo>
                  <a:lnTo>
                    <a:pt x="219615" y="315133"/>
                  </a:lnTo>
                  <a:lnTo>
                    <a:pt x="241498" y="374245"/>
                  </a:lnTo>
                  <a:lnTo>
                    <a:pt x="260036" y="435191"/>
                  </a:lnTo>
                  <a:lnTo>
                    <a:pt x="263213" y="459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21803" y="810694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65239" y="754524"/>
              <a:ext cx="156648" cy="178060"/>
            </a:xfrm>
            <a:custGeom>
              <a:avLst/>
              <a:gdLst/>
              <a:ahLst/>
              <a:cxnLst/>
              <a:rect l="0" t="0" r="0" b="0"/>
              <a:pathLst>
                <a:path w="156648" h="178060">
                  <a:moveTo>
                    <a:pt x="146118" y="45641"/>
                  </a:moveTo>
                  <a:lnTo>
                    <a:pt x="109031" y="10895"/>
                  </a:lnTo>
                  <a:lnTo>
                    <a:pt x="91031" y="1732"/>
                  </a:lnTo>
                  <a:lnTo>
                    <a:pt x="71332" y="0"/>
                  </a:lnTo>
                  <a:lnTo>
                    <a:pt x="52049" y="4299"/>
                  </a:lnTo>
                  <a:lnTo>
                    <a:pt x="20605" y="26123"/>
                  </a:lnTo>
                  <a:lnTo>
                    <a:pt x="13310" y="32629"/>
                  </a:lnTo>
                  <a:lnTo>
                    <a:pt x="5204" y="52336"/>
                  </a:lnTo>
                  <a:lnTo>
                    <a:pt x="0" y="103116"/>
                  </a:lnTo>
                  <a:lnTo>
                    <a:pt x="5527" y="127338"/>
                  </a:lnTo>
                  <a:lnTo>
                    <a:pt x="21793" y="157585"/>
                  </a:lnTo>
                  <a:lnTo>
                    <a:pt x="28140" y="165894"/>
                  </a:lnTo>
                  <a:lnTo>
                    <a:pt x="47670" y="175126"/>
                  </a:lnTo>
                  <a:lnTo>
                    <a:pt x="71948" y="178059"/>
                  </a:lnTo>
                  <a:lnTo>
                    <a:pt x="110753" y="171964"/>
                  </a:lnTo>
                  <a:lnTo>
                    <a:pt x="156647" y="150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98512" y="810694"/>
              <a:ext cx="165530" cy="150455"/>
            </a:xfrm>
            <a:custGeom>
              <a:avLst/>
              <a:gdLst/>
              <a:ahLst/>
              <a:cxnLst/>
              <a:rect l="0" t="0" r="0" b="0"/>
              <a:pathLst>
                <a:path w="165530" h="150455">
                  <a:moveTo>
                    <a:pt x="18130" y="21057"/>
                  </a:moveTo>
                  <a:lnTo>
                    <a:pt x="6952" y="37824"/>
                  </a:lnTo>
                  <a:lnTo>
                    <a:pt x="0" y="70609"/>
                  </a:lnTo>
                  <a:lnTo>
                    <a:pt x="3530" y="104369"/>
                  </a:lnTo>
                  <a:lnTo>
                    <a:pt x="12031" y="122815"/>
                  </a:lnTo>
                  <a:lnTo>
                    <a:pt x="17574" y="131010"/>
                  </a:lnTo>
                  <a:lnTo>
                    <a:pt x="33091" y="143234"/>
                  </a:lnTo>
                  <a:lnTo>
                    <a:pt x="42142" y="148132"/>
                  </a:lnTo>
                  <a:lnTo>
                    <a:pt x="61558" y="150454"/>
                  </a:lnTo>
                  <a:lnTo>
                    <a:pt x="81885" y="146417"/>
                  </a:lnTo>
                  <a:lnTo>
                    <a:pt x="111890" y="130990"/>
                  </a:lnTo>
                  <a:lnTo>
                    <a:pt x="128431" y="118269"/>
                  </a:lnTo>
                  <a:lnTo>
                    <a:pt x="145309" y="92364"/>
                  </a:lnTo>
                  <a:lnTo>
                    <a:pt x="160322" y="51000"/>
                  </a:lnTo>
                  <a:lnTo>
                    <a:pt x="165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48461" y="579067"/>
              <a:ext cx="20866" cy="368498"/>
            </a:xfrm>
            <a:custGeom>
              <a:avLst/>
              <a:gdLst/>
              <a:ahLst/>
              <a:cxnLst/>
              <a:rect l="0" t="0" r="0" b="0"/>
              <a:pathLst>
                <a:path w="20866" h="368498">
                  <a:moveTo>
                    <a:pt x="10337" y="0"/>
                  </a:moveTo>
                  <a:lnTo>
                    <a:pt x="2003" y="48931"/>
                  </a:lnTo>
                  <a:lnTo>
                    <a:pt x="458" y="96776"/>
                  </a:lnTo>
                  <a:lnTo>
                    <a:pt x="0" y="147997"/>
                  </a:lnTo>
                  <a:lnTo>
                    <a:pt x="2985" y="197099"/>
                  </a:lnTo>
                  <a:lnTo>
                    <a:pt x="8885" y="255612"/>
                  </a:lnTo>
                  <a:lnTo>
                    <a:pt x="11220" y="311061"/>
                  </a:lnTo>
                  <a:lnTo>
                    <a:pt x="2086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64041" y="715937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5429" y="14655"/>
                  </a:lnTo>
                  <a:lnTo>
                    <a:pt x="92695" y="28547"/>
                  </a:lnTo>
                  <a:lnTo>
                    <a:pt x="38197" y="309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78010" y="740323"/>
              <a:ext cx="165236" cy="196714"/>
            </a:xfrm>
            <a:custGeom>
              <a:avLst/>
              <a:gdLst/>
              <a:ahLst/>
              <a:cxnLst/>
              <a:rect l="0" t="0" r="0" b="0"/>
              <a:pathLst>
                <a:path w="165236" h="196714">
                  <a:moveTo>
                    <a:pt x="28187" y="80899"/>
                  </a:moveTo>
                  <a:lnTo>
                    <a:pt x="72149" y="104619"/>
                  </a:lnTo>
                  <a:lnTo>
                    <a:pt x="92179" y="105869"/>
                  </a:lnTo>
                  <a:lnTo>
                    <a:pt x="133634" y="97140"/>
                  </a:lnTo>
                  <a:lnTo>
                    <a:pt x="159516" y="81942"/>
                  </a:lnTo>
                  <a:lnTo>
                    <a:pt x="163703" y="74575"/>
                  </a:lnTo>
                  <a:lnTo>
                    <a:pt x="165235" y="57032"/>
                  </a:lnTo>
                  <a:lnTo>
                    <a:pt x="153931" y="27424"/>
                  </a:lnTo>
                  <a:lnTo>
                    <a:pt x="139055" y="13069"/>
                  </a:lnTo>
                  <a:lnTo>
                    <a:pt x="119576" y="3959"/>
                  </a:lnTo>
                  <a:lnTo>
                    <a:pt x="83471" y="0"/>
                  </a:lnTo>
                  <a:lnTo>
                    <a:pt x="50026" y="6886"/>
                  </a:lnTo>
                  <a:lnTo>
                    <a:pt x="28535" y="17199"/>
                  </a:lnTo>
                  <a:lnTo>
                    <a:pt x="13523" y="32701"/>
                  </a:lnTo>
                  <a:lnTo>
                    <a:pt x="4122" y="52459"/>
                  </a:lnTo>
                  <a:lnTo>
                    <a:pt x="0" y="88720"/>
                  </a:lnTo>
                  <a:lnTo>
                    <a:pt x="6837" y="122211"/>
                  </a:lnTo>
                  <a:lnTo>
                    <a:pt x="17138" y="143714"/>
                  </a:lnTo>
                  <a:lnTo>
                    <a:pt x="41681" y="169961"/>
                  </a:lnTo>
                  <a:lnTo>
                    <a:pt x="76768" y="186967"/>
                  </a:lnTo>
                  <a:lnTo>
                    <a:pt x="134273" y="194788"/>
                  </a:lnTo>
                  <a:lnTo>
                    <a:pt x="165057" y="196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34531" y="762793"/>
              <a:ext cx="192848" cy="167591"/>
            </a:xfrm>
            <a:custGeom>
              <a:avLst/>
              <a:gdLst/>
              <a:ahLst/>
              <a:cxnLst/>
              <a:rect l="0" t="0" r="0" b="0"/>
              <a:pathLst>
                <a:path w="192848" h="167591">
                  <a:moveTo>
                    <a:pt x="140204" y="90015"/>
                  </a:moveTo>
                  <a:lnTo>
                    <a:pt x="137085" y="47323"/>
                  </a:lnTo>
                  <a:lnTo>
                    <a:pt x="130629" y="27757"/>
                  </a:lnTo>
                  <a:lnTo>
                    <a:pt x="119961" y="11262"/>
                  </a:lnTo>
                  <a:lnTo>
                    <a:pt x="111501" y="5927"/>
                  </a:lnTo>
                  <a:lnTo>
                    <a:pt x="89623" y="0"/>
                  </a:lnTo>
                  <a:lnTo>
                    <a:pt x="79577" y="759"/>
                  </a:lnTo>
                  <a:lnTo>
                    <a:pt x="62176" y="7842"/>
                  </a:lnTo>
                  <a:lnTo>
                    <a:pt x="39226" y="24983"/>
                  </a:lnTo>
                  <a:lnTo>
                    <a:pt x="11680" y="60142"/>
                  </a:lnTo>
                  <a:lnTo>
                    <a:pt x="1974" y="80247"/>
                  </a:lnTo>
                  <a:lnTo>
                    <a:pt x="0" y="104001"/>
                  </a:lnTo>
                  <a:lnTo>
                    <a:pt x="8264" y="151789"/>
                  </a:lnTo>
                  <a:lnTo>
                    <a:pt x="14810" y="159274"/>
                  </a:lnTo>
                  <a:lnTo>
                    <a:pt x="34561" y="167590"/>
                  </a:lnTo>
                  <a:lnTo>
                    <a:pt x="44039" y="167468"/>
                  </a:lnTo>
                  <a:lnTo>
                    <a:pt x="60809" y="161093"/>
                  </a:lnTo>
                  <a:lnTo>
                    <a:pt x="83405" y="138761"/>
                  </a:lnTo>
                  <a:lnTo>
                    <a:pt x="115943" y="89502"/>
                  </a:lnTo>
                  <a:lnTo>
                    <a:pt x="120520" y="79144"/>
                  </a:lnTo>
                  <a:lnTo>
                    <a:pt x="123573" y="76919"/>
                  </a:lnTo>
                  <a:lnTo>
                    <a:pt x="125607" y="80114"/>
                  </a:lnTo>
                  <a:lnTo>
                    <a:pt x="134461" y="113276"/>
                  </a:lnTo>
                  <a:lnTo>
                    <a:pt x="149681" y="137721"/>
                  </a:lnTo>
                  <a:lnTo>
                    <a:pt x="165473" y="149432"/>
                  </a:lnTo>
                  <a:lnTo>
                    <a:pt x="192847" y="163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58963" y="762579"/>
              <a:ext cx="178986" cy="184986"/>
            </a:xfrm>
            <a:custGeom>
              <a:avLst/>
              <a:gdLst/>
              <a:ahLst/>
              <a:cxnLst/>
              <a:rect l="0" t="0" r="0" b="0"/>
              <a:pathLst>
                <a:path w="178986" h="184986">
                  <a:moveTo>
                    <a:pt x="0" y="48115"/>
                  </a:moveTo>
                  <a:lnTo>
                    <a:pt x="3120" y="97046"/>
                  </a:lnTo>
                  <a:lnTo>
                    <a:pt x="15619" y="153864"/>
                  </a:lnTo>
                  <a:lnTo>
                    <a:pt x="11431" y="108155"/>
                  </a:lnTo>
                  <a:lnTo>
                    <a:pt x="21975" y="65775"/>
                  </a:lnTo>
                  <a:lnTo>
                    <a:pt x="46498" y="26343"/>
                  </a:lnTo>
                  <a:lnTo>
                    <a:pt x="60050" y="10753"/>
                  </a:lnTo>
                  <a:lnTo>
                    <a:pt x="80112" y="2264"/>
                  </a:lnTo>
                  <a:lnTo>
                    <a:pt x="92012" y="0"/>
                  </a:lnTo>
                  <a:lnTo>
                    <a:pt x="102286" y="830"/>
                  </a:lnTo>
                  <a:lnTo>
                    <a:pt x="119940" y="7992"/>
                  </a:lnTo>
                  <a:lnTo>
                    <a:pt x="143033" y="30767"/>
                  </a:lnTo>
                  <a:lnTo>
                    <a:pt x="167419" y="80189"/>
                  </a:lnTo>
                  <a:lnTo>
                    <a:pt x="175558" y="114550"/>
                  </a:lnTo>
                  <a:lnTo>
                    <a:pt x="177969" y="151247"/>
                  </a:lnTo>
                  <a:lnTo>
                    <a:pt x="178985" y="184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90590" y="782387"/>
              <a:ext cx="194171" cy="283887"/>
            </a:xfrm>
            <a:custGeom>
              <a:avLst/>
              <a:gdLst/>
              <a:ahLst/>
              <a:cxnLst/>
              <a:rect l="0" t="0" r="0" b="0"/>
              <a:pathLst>
                <a:path w="194171" h="283887">
                  <a:moveTo>
                    <a:pt x="168456" y="80949"/>
                  </a:moveTo>
                  <a:lnTo>
                    <a:pt x="174045" y="58592"/>
                  </a:lnTo>
                  <a:lnTo>
                    <a:pt x="170551" y="38258"/>
                  </a:lnTo>
                  <a:lnTo>
                    <a:pt x="166343" y="27922"/>
                  </a:lnTo>
                  <a:lnTo>
                    <a:pt x="152310" y="13318"/>
                  </a:lnTo>
                  <a:lnTo>
                    <a:pt x="143654" y="7786"/>
                  </a:lnTo>
                  <a:lnTo>
                    <a:pt x="109115" y="0"/>
                  </a:lnTo>
                  <a:lnTo>
                    <a:pt x="85930" y="4417"/>
                  </a:lnTo>
                  <a:lnTo>
                    <a:pt x="56267" y="20059"/>
                  </a:lnTo>
                  <a:lnTo>
                    <a:pt x="48040" y="26317"/>
                  </a:lnTo>
                  <a:lnTo>
                    <a:pt x="38899" y="45750"/>
                  </a:lnTo>
                  <a:lnTo>
                    <a:pt x="36006" y="68815"/>
                  </a:lnTo>
                  <a:lnTo>
                    <a:pt x="38620" y="90764"/>
                  </a:lnTo>
                  <a:lnTo>
                    <a:pt x="43294" y="99191"/>
                  </a:lnTo>
                  <a:lnTo>
                    <a:pt x="57846" y="111673"/>
                  </a:lnTo>
                  <a:lnTo>
                    <a:pt x="79132" y="118001"/>
                  </a:lnTo>
                  <a:lnTo>
                    <a:pt x="91359" y="119688"/>
                  </a:lnTo>
                  <a:lnTo>
                    <a:pt x="114304" y="115324"/>
                  </a:lnTo>
                  <a:lnTo>
                    <a:pt x="125336" y="110885"/>
                  </a:lnTo>
                  <a:lnTo>
                    <a:pt x="140713" y="96594"/>
                  </a:lnTo>
                  <a:lnTo>
                    <a:pt x="146451" y="87869"/>
                  </a:lnTo>
                  <a:lnTo>
                    <a:pt x="151446" y="86733"/>
                  </a:lnTo>
                  <a:lnTo>
                    <a:pt x="155947" y="90654"/>
                  </a:lnTo>
                  <a:lnTo>
                    <a:pt x="178811" y="153306"/>
                  </a:lnTo>
                  <a:lnTo>
                    <a:pt x="194170" y="208284"/>
                  </a:lnTo>
                  <a:lnTo>
                    <a:pt x="192363" y="233859"/>
                  </a:lnTo>
                  <a:lnTo>
                    <a:pt x="184541" y="254584"/>
                  </a:lnTo>
                  <a:lnTo>
                    <a:pt x="179179" y="263386"/>
                  </a:lnTo>
                  <a:lnTo>
                    <a:pt x="160744" y="276286"/>
                  </a:lnTo>
                  <a:lnTo>
                    <a:pt x="149277" y="281364"/>
                  </a:lnTo>
                  <a:lnTo>
                    <a:pt x="124057" y="283886"/>
                  </a:lnTo>
                  <a:lnTo>
                    <a:pt x="69739" y="281563"/>
                  </a:lnTo>
                  <a:lnTo>
                    <a:pt x="17633" y="272733"/>
                  </a:lnTo>
                  <a:lnTo>
                    <a:pt x="0" y="270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53803" y="589595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170" y="170868"/>
                  </a:lnTo>
                  <a:lnTo>
                    <a:pt x="5213" y="222615"/>
                  </a:lnTo>
                  <a:lnTo>
                    <a:pt x="1030" y="283140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21079" y="742648"/>
              <a:ext cx="195937" cy="198320"/>
            </a:xfrm>
            <a:custGeom>
              <a:avLst/>
              <a:gdLst/>
              <a:ahLst/>
              <a:cxnLst/>
              <a:rect l="0" t="0" r="0" b="0"/>
              <a:pathLst>
                <a:path w="195937" h="198320">
                  <a:moveTo>
                    <a:pt x="27480" y="110160"/>
                  </a:moveTo>
                  <a:lnTo>
                    <a:pt x="89761" y="92202"/>
                  </a:lnTo>
                  <a:lnTo>
                    <a:pt x="127692" y="80792"/>
                  </a:lnTo>
                  <a:lnTo>
                    <a:pt x="146498" y="69422"/>
                  </a:lnTo>
                  <a:lnTo>
                    <a:pt x="151279" y="60774"/>
                  </a:lnTo>
                  <a:lnTo>
                    <a:pt x="153472" y="38688"/>
                  </a:lnTo>
                  <a:lnTo>
                    <a:pt x="150079" y="28587"/>
                  </a:lnTo>
                  <a:lnTo>
                    <a:pt x="136951" y="11124"/>
                  </a:lnTo>
                  <a:lnTo>
                    <a:pt x="113179" y="1803"/>
                  </a:lnTo>
                  <a:lnTo>
                    <a:pt x="85456" y="0"/>
                  </a:lnTo>
                  <a:lnTo>
                    <a:pt x="61436" y="6998"/>
                  </a:lnTo>
                  <a:lnTo>
                    <a:pt x="25826" y="30554"/>
                  </a:lnTo>
                  <a:lnTo>
                    <a:pt x="10757" y="43974"/>
                  </a:lnTo>
                  <a:lnTo>
                    <a:pt x="2500" y="63976"/>
                  </a:lnTo>
                  <a:lnTo>
                    <a:pt x="0" y="87294"/>
                  </a:lnTo>
                  <a:lnTo>
                    <a:pt x="10936" y="141507"/>
                  </a:lnTo>
                  <a:lnTo>
                    <a:pt x="26348" y="167671"/>
                  </a:lnTo>
                  <a:lnTo>
                    <a:pt x="42185" y="179784"/>
                  </a:lnTo>
                  <a:lnTo>
                    <a:pt x="80948" y="197092"/>
                  </a:lnTo>
                  <a:lnTo>
                    <a:pt x="101546" y="198319"/>
                  </a:lnTo>
                  <a:lnTo>
                    <a:pt x="159936" y="187670"/>
                  </a:lnTo>
                  <a:lnTo>
                    <a:pt x="195936" y="183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180228" y="505367"/>
            <a:ext cx="3181961" cy="442198"/>
            <a:chOff x="6180228" y="505367"/>
            <a:chExt cx="3181961" cy="442198"/>
          </a:xfrm>
        </p:grpSpPr>
        <p:sp>
          <p:nvSpPr>
            <p:cNvPr id="24" name="Freeform 23"/>
            <p:cNvSpPr/>
            <p:nvPr/>
          </p:nvSpPr>
          <p:spPr>
            <a:xfrm>
              <a:off x="6180228" y="789637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69741" y="713900"/>
              <a:ext cx="515897" cy="188329"/>
            </a:xfrm>
            <a:custGeom>
              <a:avLst/>
              <a:gdLst/>
              <a:ahLst/>
              <a:cxnLst/>
              <a:rect l="0" t="0" r="0" b="0"/>
              <a:pathLst>
                <a:path w="515897" h="188329">
                  <a:moveTo>
                    <a:pt x="0" y="65208"/>
                  </a:moveTo>
                  <a:lnTo>
                    <a:pt x="14654" y="127301"/>
                  </a:lnTo>
                  <a:lnTo>
                    <a:pt x="25858" y="170497"/>
                  </a:lnTo>
                  <a:lnTo>
                    <a:pt x="25427" y="170496"/>
                  </a:lnTo>
                  <a:lnTo>
                    <a:pt x="23970" y="166985"/>
                  </a:lnTo>
                  <a:lnTo>
                    <a:pt x="32893" y="106745"/>
                  </a:lnTo>
                  <a:lnTo>
                    <a:pt x="35967" y="92899"/>
                  </a:lnTo>
                  <a:lnTo>
                    <a:pt x="41525" y="82499"/>
                  </a:lnTo>
                  <a:lnTo>
                    <a:pt x="57060" y="67824"/>
                  </a:lnTo>
                  <a:lnTo>
                    <a:pt x="66116" y="64612"/>
                  </a:lnTo>
                  <a:lnTo>
                    <a:pt x="85536" y="64164"/>
                  </a:lnTo>
                  <a:lnTo>
                    <a:pt x="102747" y="70983"/>
                  </a:lnTo>
                  <a:lnTo>
                    <a:pt x="138449" y="94425"/>
                  </a:lnTo>
                  <a:lnTo>
                    <a:pt x="152390" y="114068"/>
                  </a:lnTo>
                  <a:lnTo>
                    <a:pt x="157745" y="125858"/>
                  </a:lnTo>
                  <a:lnTo>
                    <a:pt x="161316" y="129038"/>
                  </a:lnTo>
                  <a:lnTo>
                    <a:pt x="163695" y="126479"/>
                  </a:lnTo>
                  <a:lnTo>
                    <a:pt x="178694" y="88749"/>
                  </a:lnTo>
                  <a:lnTo>
                    <a:pt x="197486" y="61005"/>
                  </a:lnTo>
                  <a:lnTo>
                    <a:pt x="217233" y="51642"/>
                  </a:lnTo>
                  <a:lnTo>
                    <a:pt x="229050" y="49145"/>
                  </a:lnTo>
                  <a:lnTo>
                    <a:pt x="239267" y="49820"/>
                  </a:lnTo>
                  <a:lnTo>
                    <a:pt x="256859" y="56809"/>
                  </a:lnTo>
                  <a:lnTo>
                    <a:pt x="279917" y="79487"/>
                  </a:lnTo>
                  <a:lnTo>
                    <a:pt x="304291" y="128873"/>
                  </a:lnTo>
                  <a:lnTo>
                    <a:pt x="319160" y="170591"/>
                  </a:lnTo>
                  <a:lnTo>
                    <a:pt x="322737" y="174068"/>
                  </a:lnTo>
                  <a:lnTo>
                    <a:pt x="326292" y="172876"/>
                  </a:lnTo>
                  <a:lnTo>
                    <a:pt x="354664" y="138788"/>
                  </a:lnTo>
                  <a:lnTo>
                    <a:pt x="409945" y="115250"/>
                  </a:lnTo>
                  <a:lnTo>
                    <a:pt x="460046" y="85461"/>
                  </a:lnTo>
                  <a:lnTo>
                    <a:pt x="474697" y="70700"/>
                  </a:lnTo>
                  <a:lnTo>
                    <a:pt x="485107" y="52441"/>
                  </a:lnTo>
                  <a:lnTo>
                    <a:pt x="487393" y="32628"/>
                  </a:lnTo>
                  <a:lnTo>
                    <a:pt x="486366" y="22431"/>
                  </a:lnTo>
                  <a:lnTo>
                    <a:pt x="482171" y="14463"/>
                  </a:lnTo>
                  <a:lnTo>
                    <a:pt x="468152" y="2491"/>
                  </a:lnTo>
                  <a:lnTo>
                    <a:pt x="459500" y="0"/>
                  </a:lnTo>
                  <a:lnTo>
                    <a:pt x="440528" y="352"/>
                  </a:lnTo>
                  <a:lnTo>
                    <a:pt x="423517" y="10647"/>
                  </a:lnTo>
                  <a:lnTo>
                    <a:pt x="409328" y="26921"/>
                  </a:lnTo>
                  <a:lnTo>
                    <a:pt x="399123" y="45852"/>
                  </a:lnTo>
                  <a:lnTo>
                    <a:pt x="392389" y="87419"/>
                  </a:lnTo>
                  <a:lnTo>
                    <a:pt x="395984" y="131191"/>
                  </a:lnTo>
                  <a:lnTo>
                    <a:pt x="404500" y="153416"/>
                  </a:lnTo>
                  <a:lnTo>
                    <a:pt x="410046" y="162618"/>
                  </a:lnTo>
                  <a:lnTo>
                    <a:pt x="425568" y="175962"/>
                  </a:lnTo>
                  <a:lnTo>
                    <a:pt x="445335" y="184622"/>
                  </a:lnTo>
                  <a:lnTo>
                    <a:pt x="480431" y="188328"/>
                  </a:lnTo>
                  <a:lnTo>
                    <a:pt x="515896" y="181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62408" y="738670"/>
              <a:ext cx="186442" cy="166781"/>
            </a:xfrm>
            <a:custGeom>
              <a:avLst/>
              <a:gdLst/>
              <a:ahLst/>
              <a:cxnLst/>
              <a:rect l="0" t="0" r="0" b="0"/>
              <a:pathLst>
                <a:path w="186442" h="166781">
                  <a:moveTo>
                    <a:pt x="91685" y="93081"/>
                  </a:moveTo>
                  <a:lnTo>
                    <a:pt x="102863" y="81902"/>
                  </a:lnTo>
                  <a:lnTo>
                    <a:pt x="108351" y="63936"/>
                  </a:lnTo>
                  <a:lnTo>
                    <a:pt x="109815" y="52594"/>
                  </a:lnTo>
                  <a:lnTo>
                    <a:pt x="105202" y="33753"/>
                  </a:lnTo>
                  <a:lnTo>
                    <a:pt x="94183" y="17580"/>
                  </a:lnTo>
                  <a:lnTo>
                    <a:pt x="77587" y="2593"/>
                  </a:lnTo>
                  <a:lnTo>
                    <a:pt x="68248" y="0"/>
                  </a:lnTo>
                  <a:lnTo>
                    <a:pt x="48513" y="3359"/>
                  </a:lnTo>
                  <a:lnTo>
                    <a:pt x="23261" y="18403"/>
                  </a:lnTo>
                  <a:lnTo>
                    <a:pt x="11362" y="37274"/>
                  </a:lnTo>
                  <a:lnTo>
                    <a:pt x="3344" y="61259"/>
                  </a:lnTo>
                  <a:lnTo>
                    <a:pt x="0" y="99900"/>
                  </a:lnTo>
                  <a:lnTo>
                    <a:pt x="7067" y="134096"/>
                  </a:lnTo>
                  <a:lnTo>
                    <a:pt x="17423" y="155763"/>
                  </a:lnTo>
                  <a:lnTo>
                    <a:pt x="24629" y="161775"/>
                  </a:lnTo>
                  <a:lnTo>
                    <a:pt x="32944" y="164614"/>
                  </a:lnTo>
                  <a:lnTo>
                    <a:pt x="41995" y="165336"/>
                  </a:lnTo>
                  <a:lnTo>
                    <a:pt x="61412" y="159899"/>
                  </a:lnTo>
                  <a:lnTo>
                    <a:pt x="80570" y="148514"/>
                  </a:lnTo>
                  <a:lnTo>
                    <a:pt x="96884" y="131756"/>
                  </a:lnTo>
                  <a:lnTo>
                    <a:pt x="105694" y="109490"/>
                  </a:lnTo>
                  <a:lnTo>
                    <a:pt x="116939" y="62657"/>
                  </a:lnTo>
                  <a:lnTo>
                    <a:pt x="119050" y="61100"/>
                  </a:lnTo>
                  <a:lnTo>
                    <a:pt x="132475" y="113549"/>
                  </a:lnTo>
                  <a:lnTo>
                    <a:pt x="162626" y="152203"/>
                  </a:lnTo>
                  <a:lnTo>
                    <a:pt x="173127" y="160301"/>
                  </a:lnTo>
                  <a:lnTo>
                    <a:pt x="186441" y="166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93488" y="712919"/>
              <a:ext cx="145354" cy="184349"/>
            </a:xfrm>
            <a:custGeom>
              <a:avLst/>
              <a:gdLst/>
              <a:ahLst/>
              <a:cxnLst/>
              <a:rect l="0" t="0" r="0" b="0"/>
              <a:pathLst>
                <a:path w="145354" h="184349">
                  <a:moveTo>
                    <a:pt x="134346" y="13547"/>
                  </a:moveTo>
                  <a:lnTo>
                    <a:pt x="117578" y="2368"/>
                  </a:lnTo>
                  <a:lnTo>
                    <a:pt x="99987" y="0"/>
                  </a:lnTo>
                  <a:lnTo>
                    <a:pt x="39346" y="14206"/>
                  </a:lnTo>
                  <a:lnTo>
                    <a:pt x="19594" y="22029"/>
                  </a:lnTo>
                  <a:lnTo>
                    <a:pt x="3016" y="33304"/>
                  </a:lnTo>
                  <a:lnTo>
                    <a:pt x="0" y="39587"/>
                  </a:lnTo>
                  <a:lnTo>
                    <a:pt x="328" y="46115"/>
                  </a:lnTo>
                  <a:lnTo>
                    <a:pt x="2887" y="52806"/>
                  </a:lnTo>
                  <a:lnTo>
                    <a:pt x="15089" y="63361"/>
                  </a:lnTo>
                  <a:lnTo>
                    <a:pt x="74917" y="95331"/>
                  </a:lnTo>
                  <a:lnTo>
                    <a:pt x="108159" y="110699"/>
                  </a:lnTo>
                  <a:lnTo>
                    <a:pt x="140351" y="136852"/>
                  </a:lnTo>
                  <a:lnTo>
                    <a:pt x="144198" y="144884"/>
                  </a:lnTo>
                  <a:lnTo>
                    <a:pt x="145353" y="163166"/>
                  </a:lnTo>
                  <a:lnTo>
                    <a:pt x="141685" y="170615"/>
                  </a:lnTo>
                  <a:lnTo>
                    <a:pt x="128249" y="182011"/>
                  </a:lnTo>
                  <a:lnTo>
                    <a:pt x="119753" y="184348"/>
                  </a:lnTo>
                  <a:lnTo>
                    <a:pt x="91027" y="182048"/>
                  </a:lnTo>
                  <a:lnTo>
                    <a:pt x="39589" y="171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28029" y="768580"/>
              <a:ext cx="141961" cy="139316"/>
            </a:xfrm>
            <a:custGeom>
              <a:avLst/>
              <a:gdLst/>
              <a:ahLst/>
              <a:cxnLst/>
              <a:rect l="0" t="0" r="0" b="0"/>
              <a:pathLst>
                <a:path w="141961" h="139316">
                  <a:moveTo>
                    <a:pt x="15618" y="0"/>
                  </a:moveTo>
                  <a:lnTo>
                    <a:pt x="0" y="63427"/>
                  </a:lnTo>
                  <a:lnTo>
                    <a:pt x="2048" y="84342"/>
                  </a:lnTo>
                  <a:lnTo>
                    <a:pt x="15367" y="115847"/>
                  </a:lnTo>
                  <a:lnTo>
                    <a:pt x="30714" y="130646"/>
                  </a:lnTo>
                  <a:lnTo>
                    <a:pt x="39720" y="136230"/>
                  </a:lnTo>
                  <a:lnTo>
                    <a:pt x="59086" y="139315"/>
                  </a:lnTo>
                  <a:lnTo>
                    <a:pt x="69163" y="138500"/>
                  </a:lnTo>
                  <a:lnTo>
                    <a:pt x="86599" y="128236"/>
                  </a:lnTo>
                  <a:lnTo>
                    <a:pt x="138292" y="71730"/>
                  </a:lnTo>
                  <a:lnTo>
                    <a:pt x="141854" y="61858"/>
                  </a:lnTo>
                  <a:lnTo>
                    <a:pt x="14196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12103" y="763270"/>
              <a:ext cx="168457" cy="145809"/>
            </a:xfrm>
            <a:custGeom>
              <a:avLst/>
              <a:gdLst/>
              <a:ahLst/>
              <a:cxnLst/>
              <a:rect l="0" t="0" r="0" b="0"/>
              <a:pathLst>
                <a:path w="168457" h="145809">
                  <a:moveTo>
                    <a:pt x="0" y="15838"/>
                  </a:moveTo>
                  <a:lnTo>
                    <a:pt x="42663" y="71498"/>
                  </a:lnTo>
                  <a:lnTo>
                    <a:pt x="81157" y="131917"/>
                  </a:lnTo>
                  <a:lnTo>
                    <a:pt x="86373" y="145808"/>
                  </a:lnTo>
                  <a:lnTo>
                    <a:pt x="84489" y="144599"/>
                  </a:lnTo>
                  <a:lnTo>
                    <a:pt x="80893" y="140283"/>
                  </a:lnTo>
                  <a:lnTo>
                    <a:pt x="59677" y="79382"/>
                  </a:lnTo>
                  <a:lnTo>
                    <a:pt x="54727" y="41945"/>
                  </a:lnTo>
                  <a:lnTo>
                    <a:pt x="59809" y="21202"/>
                  </a:lnTo>
                  <a:lnTo>
                    <a:pt x="64440" y="12395"/>
                  </a:lnTo>
                  <a:lnTo>
                    <a:pt x="72206" y="6524"/>
                  </a:lnTo>
                  <a:lnTo>
                    <a:pt x="93313" y="0"/>
                  </a:lnTo>
                  <a:lnTo>
                    <a:pt x="125914" y="1917"/>
                  </a:lnTo>
                  <a:lnTo>
                    <a:pt x="168456" y="15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62626" y="729665"/>
              <a:ext cx="139033" cy="196843"/>
            </a:xfrm>
            <a:custGeom>
              <a:avLst/>
              <a:gdLst/>
              <a:ahLst/>
              <a:cxnLst/>
              <a:rect l="0" t="0" r="0" b="0"/>
              <a:pathLst>
                <a:path w="139033" h="196843">
                  <a:moveTo>
                    <a:pt x="12690" y="91557"/>
                  </a:moveTo>
                  <a:lnTo>
                    <a:pt x="55382" y="88438"/>
                  </a:lnTo>
                  <a:lnTo>
                    <a:pt x="97032" y="76903"/>
                  </a:lnTo>
                  <a:lnTo>
                    <a:pt x="114905" y="63987"/>
                  </a:lnTo>
                  <a:lnTo>
                    <a:pt x="122947" y="55630"/>
                  </a:lnTo>
                  <a:lnTo>
                    <a:pt x="125969" y="46549"/>
                  </a:lnTo>
                  <a:lnTo>
                    <a:pt x="123088" y="27100"/>
                  </a:lnTo>
                  <a:lnTo>
                    <a:pt x="117873" y="19340"/>
                  </a:lnTo>
                  <a:lnTo>
                    <a:pt x="102722" y="7598"/>
                  </a:lnTo>
                  <a:lnTo>
                    <a:pt x="68872" y="0"/>
                  </a:lnTo>
                  <a:lnTo>
                    <a:pt x="48968" y="4462"/>
                  </a:lnTo>
                  <a:lnTo>
                    <a:pt x="17127" y="26390"/>
                  </a:lnTo>
                  <a:lnTo>
                    <a:pt x="5693" y="45827"/>
                  </a:lnTo>
                  <a:lnTo>
                    <a:pt x="1007" y="57561"/>
                  </a:lnTo>
                  <a:lnTo>
                    <a:pt x="0" y="102021"/>
                  </a:lnTo>
                  <a:lnTo>
                    <a:pt x="7110" y="141061"/>
                  </a:lnTo>
                  <a:lnTo>
                    <a:pt x="22215" y="169266"/>
                  </a:lnTo>
                  <a:lnTo>
                    <a:pt x="37980" y="181857"/>
                  </a:lnTo>
                  <a:lnTo>
                    <a:pt x="47098" y="186852"/>
                  </a:lnTo>
                  <a:lnTo>
                    <a:pt x="100248" y="194869"/>
                  </a:lnTo>
                  <a:lnTo>
                    <a:pt x="139032" y="196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12186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18761" y="736994"/>
              <a:ext cx="165589" cy="186401"/>
            </a:xfrm>
            <a:custGeom>
              <a:avLst/>
              <a:gdLst/>
              <a:ahLst/>
              <a:cxnLst/>
              <a:rect l="0" t="0" r="0" b="0"/>
              <a:pathLst>
                <a:path w="165589" h="186401">
                  <a:moveTo>
                    <a:pt x="125052" y="0"/>
                  </a:moveTo>
                  <a:lnTo>
                    <a:pt x="82360" y="3120"/>
                  </a:lnTo>
                  <a:lnTo>
                    <a:pt x="19716" y="21331"/>
                  </a:lnTo>
                  <a:lnTo>
                    <a:pt x="9204" y="24749"/>
                  </a:lnTo>
                  <a:lnTo>
                    <a:pt x="3367" y="31708"/>
                  </a:lnTo>
                  <a:lnTo>
                    <a:pt x="645" y="41026"/>
                  </a:lnTo>
                  <a:lnTo>
                    <a:pt x="0" y="51917"/>
                  </a:lnTo>
                  <a:lnTo>
                    <a:pt x="4250" y="59178"/>
                  </a:lnTo>
                  <a:lnTo>
                    <a:pt x="11762" y="64019"/>
                  </a:lnTo>
                  <a:lnTo>
                    <a:pt x="72631" y="84303"/>
                  </a:lnTo>
                  <a:lnTo>
                    <a:pt x="123911" y="102955"/>
                  </a:lnTo>
                  <a:lnTo>
                    <a:pt x="163045" y="133979"/>
                  </a:lnTo>
                  <a:lnTo>
                    <a:pt x="165588" y="141962"/>
                  </a:lnTo>
                  <a:lnTo>
                    <a:pt x="162176" y="160190"/>
                  </a:lnTo>
                  <a:lnTo>
                    <a:pt x="156820" y="167625"/>
                  </a:lnTo>
                  <a:lnTo>
                    <a:pt x="141511" y="179005"/>
                  </a:lnTo>
                  <a:lnTo>
                    <a:pt x="107573" y="186400"/>
                  </a:lnTo>
                  <a:lnTo>
                    <a:pt x="49730" y="180770"/>
                  </a:lnTo>
                  <a:lnTo>
                    <a:pt x="3029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696538" y="505367"/>
              <a:ext cx="21059" cy="431670"/>
            </a:xfrm>
            <a:custGeom>
              <a:avLst/>
              <a:gdLst/>
              <a:ahLst/>
              <a:cxnLst/>
              <a:rect l="0" t="0" r="0" b="0"/>
              <a:pathLst>
                <a:path w="21059" h="431670">
                  <a:moveTo>
                    <a:pt x="21058" y="0"/>
                  </a:moveTo>
                  <a:lnTo>
                    <a:pt x="12724" y="60384"/>
                  </a:lnTo>
                  <a:lnTo>
                    <a:pt x="11180" y="118108"/>
                  </a:lnTo>
                  <a:lnTo>
                    <a:pt x="10722" y="173425"/>
                  </a:lnTo>
                  <a:lnTo>
                    <a:pt x="10586" y="225691"/>
                  </a:lnTo>
                  <a:lnTo>
                    <a:pt x="7426" y="282511"/>
                  </a:lnTo>
                  <a:lnTo>
                    <a:pt x="2200" y="333272"/>
                  </a:lnTo>
                  <a:lnTo>
                    <a:pt x="435" y="39234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759710" y="704008"/>
              <a:ext cx="142548" cy="201443"/>
            </a:xfrm>
            <a:custGeom>
              <a:avLst/>
              <a:gdLst/>
              <a:ahLst/>
              <a:cxnLst/>
              <a:rect l="0" t="0" r="0" b="0"/>
              <a:pathLst>
                <a:path w="142548" h="201443">
                  <a:moveTo>
                    <a:pt x="0" y="117214"/>
                  </a:moveTo>
                  <a:lnTo>
                    <a:pt x="24046" y="107639"/>
                  </a:lnTo>
                  <a:lnTo>
                    <a:pt x="38373" y="96971"/>
                  </a:lnTo>
                  <a:lnTo>
                    <a:pt x="58779" y="90670"/>
                  </a:lnTo>
                  <a:lnTo>
                    <a:pt x="82275" y="85530"/>
                  </a:lnTo>
                  <a:lnTo>
                    <a:pt x="114065" y="69482"/>
                  </a:lnTo>
                  <a:lnTo>
                    <a:pt x="131024" y="56615"/>
                  </a:lnTo>
                  <a:lnTo>
                    <a:pt x="140121" y="36859"/>
                  </a:lnTo>
                  <a:lnTo>
                    <a:pt x="142547" y="25040"/>
                  </a:lnTo>
                  <a:lnTo>
                    <a:pt x="140655" y="15990"/>
                  </a:lnTo>
                  <a:lnTo>
                    <a:pt x="135884" y="8787"/>
                  </a:lnTo>
                  <a:lnTo>
                    <a:pt x="129193" y="2816"/>
                  </a:lnTo>
                  <a:lnTo>
                    <a:pt x="121224" y="4"/>
                  </a:lnTo>
                  <a:lnTo>
                    <a:pt x="103010" y="0"/>
                  </a:lnTo>
                  <a:lnTo>
                    <a:pt x="73026" y="12164"/>
                  </a:lnTo>
                  <a:lnTo>
                    <a:pt x="47504" y="30586"/>
                  </a:lnTo>
                  <a:lnTo>
                    <a:pt x="30713" y="56452"/>
                  </a:lnTo>
                  <a:lnTo>
                    <a:pt x="23918" y="91932"/>
                  </a:lnTo>
                  <a:lnTo>
                    <a:pt x="27493" y="126491"/>
                  </a:lnTo>
                  <a:lnTo>
                    <a:pt x="36006" y="145124"/>
                  </a:lnTo>
                  <a:lnTo>
                    <a:pt x="66124" y="181739"/>
                  </a:lnTo>
                  <a:lnTo>
                    <a:pt x="88659" y="192685"/>
                  </a:lnTo>
                  <a:lnTo>
                    <a:pt x="136870" y="201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983257" y="694880"/>
              <a:ext cx="136134" cy="231628"/>
            </a:xfrm>
            <a:custGeom>
              <a:avLst/>
              <a:gdLst/>
              <a:ahLst/>
              <a:cxnLst/>
              <a:rect l="0" t="0" r="0" b="0"/>
              <a:pathLst>
                <a:path w="136134" h="231628">
                  <a:moveTo>
                    <a:pt x="102836" y="0"/>
                  </a:moveTo>
                  <a:lnTo>
                    <a:pt x="48961" y="35917"/>
                  </a:lnTo>
                  <a:lnTo>
                    <a:pt x="2978" y="70299"/>
                  </a:lnTo>
                  <a:lnTo>
                    <a:pt x="0" y="77281"/>
                  </a:lnTo>
                  <a:lnTo>
                    <a:pt x="353" y="84276"/>
                  </a:lnTo>
                  <a:lnTo>
                    <a:pt x="2929" y="91279"/>
                  </a:lnTo>
                  <a:lnTo>
                    <a:pt x="9325" y="97118"/>
                  </a:lnTo>
                  <a:lnTo>
                    <a:pt x="71206" y="123594"/>
                  </a:lnTo>
                  <a:lnTo>
                    <a:pt x="118299" y="154981"/>
                  </a:lnTo>
                  <a:lnTo>
                    <a:pt x="135234" y="181231"/>
                  </a:lnTo>
                  <a:lnTo>
                    <a:pt x="136133" y="189841"/>
                  </a:lnTo>
                  <a:lnTo>
                    <a:pt x="130892" y="205647"/>
                  </a:lnTo>
                  <a:lnTo>
                    <a:pt x="117645" y="217351"/>
                  </a:lnTo>
                  <a:lnTo>
                    <a:pt x="98890" y="225282"/>
                  </a:lnTo>
                  <a:lnTo>
                    <a:pt x="3966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18193" y="684352"/>
              <a:ext cx="143996" cy="263213"/>
            </a:xfrm>
            <a:custGeom>
              <a:avLst/>
              <a:gdLst/>
              <a:ahLst/>
              <a:cxnLst/>
              <a:rect l="0" t="0" r="0" b="0"/>
              <a:pathLst>
                <a:path w="143996" h="263213">
                  <a:moveTo>
                    <a:pt x="110056" y="0"/>
                  </a:moveTo>
                  <a:lnTo>
                    <a:pt x="66093" y="20243"/>
                  </a:lnTo>
                  <a:lnTo>
                    <a:pt x="13673" y="59898"/>
                  </a:lnTo>
                  <a:lnTo>
                    <a:pt x="7196" y="69178"/>
                  </a:lnTo>
                  <a:lnTo>
                    <a:pt x="0" y="91967"/>
                  </a:lnTo>
                  <a:lnTo>
                    <a:pt x="1589" y="101086"/>
                  </a:lnTo>
                  <a:lnTo>
                    <a:pt x="6159" y="108334"/>
                  </a:lnTo>
                  <a:lnTo>
                    <a:pt x="12715" y="114337"/>
                  </a:lnTo>
                  <a:lnTo>
                    <a:pt x="75126" y="136214"/>
                  </a:lnTo>
                  <a:lnTo>
                    <a:pt x="119924" y="156368"/>
                  </a:lnTo>
                  <a:lnTo>
                    <a:pt x="135108" y="172442"/>
                  </a:lnTo>
                  <a:lnTo>
                    <a:pt x="140796" y="181642"/>
                  </a:lnTo>
                  <a:lnTo>
                    <a:pt x="143995" y="201222"/>
                  </a:lnTo>
                  <a:lnTo>
                    <a:pt x="143210" y="211357"/>
                  </a:lnTo>
                  <a:lnTo>
                    <a:pt x="138008" y="219284"/>
                  </a:lnTo>
                  <a:lnTo>
                    <a:pt x="119749" y="231210"/>
                  </a:lnTo>
                  <a:lnTo>
                    <a:pt x="57340" y="255849"/>
                  </a:lnTo>
                  <a:lnTo>
                    <a:pt x="3635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453347" y="1137077"/>
            <a:ext cx="1916711" cy="413890"/>
            <a:chOff x="3453347" y="1137077"/>
            <a:chExt cx="1916711" cy="413890"/>
          </a:xfrm>
        </p:grpSpPr>
        <p:sp>
          <p:nvSpPr>
            <p:cNvPr id="38" name="Freeform 37"/>
            <p:cNvSpPr/>
            <p:nvPr/>
          </p:nvSpPr>
          <p:spPr>
            <a:xfrm>
              <a:off x="3527697" y="1158134"/>
              <a:ext cx="20407" cy="336913"/>
            </a:xfrm>
            <a:custGeom>
              <a:avLst/>
              <a:gdLst/>
              <a:ahLst/>
              <a:cxnLst/>
              <a:rect l="0" t="0" r="0" b="0"/>
              <a:pathLst>
                <a:path w="20407" h="336913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928" y="205607"/>
                  </a:lnTo>
                  <a:lnTo>
                    <a:pt x="10766" y="255633"/>
                  </a:lnTo>
                  <a:lnTo>
                    <a:pt x="18155" y="308812"/>
                  </a:lnTo>
                  <a:lnTo>
                    <a:pt x="2040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53347" y="129500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40582" y="11452"/>
                  </a:lnTo>
                  <a:lnTo>
                    <a:pt x="81451" y="24749"/>
                  </a:lnTo>
                  <a:lnTo>
                    <a:pt x="19983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95502" y="1158134"/>
              <a:ext cx="189514" cy="326385"/>
            </a:xfrm>
            <a:custGeom>
              <a:avLst/>
              <a:gdLst/>
              <a:ahLst/>
              <a:cxnLst/>
              <a:rect l="0" t="0" r="0" b="0"/>
              <a:pathLst>
                <a:path w="189514" h="326385">
                  <a:moveTo>
                    <a:pt x="0" y="0"/>
                  </a:moveTo>
                  <a:lnTo>
                    <a:pt x="3120" y="62478"/>
                  </a:lnTo>
                  <a:lnTo>
                    <a:pt x="14654" y="113597"/>
                  </a:lnTo>
                  <a:lnTo>
                    <a:pt x="28198" y="173131"/>
                  </a:lnTo>
                  <a:lnTo>
                    <a:pt x="39019" y="231164"/>
                  </a:lnTo>
                  <a:lnTo>
                    <a:pt x="41503" y="287688"/>
                  </a:lnTo>
                  <a:lnTo>
                    <a:pt x="40537" y="293567"/>
                  </a:lnTo>
                  <a:lnTo>
                    <a:pt x="38723" y="293978"/>
                  </a:lnTo>
                  <a:lnTo>
                    <a:pt x="36344" y="290742"/>
                  </a:lnTo>
                  <a:lnTo>
                    <a:pt x="32995" y="263831"/>
                  </a:lnTo>
                  <a:lnTo>
                    <a:pt x="37593" y="226221"/>
                  </a:lnTo>
                  <a:lnTo>
                    <a:pt x="51953" y="191031"/>
                  </a:lnTo>
                  <a:lnTo>
                    <a:pt x="60372" y="184676"/>
                  </a:lnTo>
                  <a:lnTo>
                    <a:pt x="82204" y="180734"/>
                  </a:lnTo>
                  <a:lnTo>
                    <a:pt x="104385" y="186001"/>
                  </a:lnTo>
                  <a:lnTo>
                    <a:pt x="124772" y="197311"/>
                  </a:lnTo>
                  <a:lnTo>
                    <a:pt x="149404" y="224579"/>
                  </a:lnTo>
                  <a:lnTo>
                    <a:pt x="180216" y="283110"/>
                  </a:lnTo>
                  <a:lnTo>
                    <a:pt x="189513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953452" y="1321753"/>
              <a:ext cx="173720" cy="152237"/>
            </a:xfrm>
            <a:custGeom>
              <a:avLst/>
              <a:gdLst/>
              <a:ahLst/>
              <a:cxnLst/>
              <a:rect l="0" t="0" r="0" b="0"/>
              <a:pathLst>
                <a:path w="173720" h="152237">
                  <a:moveTo>
                    <a:pt x="121076" y="57480"/>
                  </a:moveTo>
                  <a:lnTo>
                    <a:pt x="100833" y="13517"/>
                  </a:lnTo>
                  <a:lnTo>
                    <a:pt x="92373" y="7114"/>
                  </a:lnTo>
                  <a:lnTo>
                    <a:pt x="70495" y="0"/>
                  </a:lnTo>
                  <a:lnTo>
                    <a:pt x="48292" y="3077"/>
                  </a:lnTo>
                  <a:lnTo>
                    <a:pt x="37459" y="7174"/>
                  </a:lnTo>
                  <a:lnTo>
                    <a:pt x="19182" y="24203"/>
                  </a:lnTo>
                  <a:lnTo>
                    <a:pt x="11033" y="35295"/>
                  </a:lnTo>
                  <a:lnTo>
                    <a:pt x="1978" y="63218"/>
                  </a:lnTo>
                  <a:lnTo>
                    <a:pt x="0" y="105583"/>
                  </a:lnTo>
                  <a:lnTo>
                    <a:pt x="1755" y="117625"/>
                  </a:lnTo>
                  <a:lnTo>
                    <a:pt x="6433" y="126822"/>
                  </a:lnTo>
                  <a:lnTo>
                    <a:pt x="20991" y="140161"/>
                  </a:lnTo>
                  <a:lnTo>
                    <a:pt x="29786" y="143016"/>
                  </a:lnTo>
                  <a:lnTo>
                    <a:pt x="48918" y="143069"/>
                  </a:lnTo>
                  <a:lnTo>
                    <a:pt x="65999" y="136074"/>
                  </a:lnTo>
                  <a:lnTo>
                    <a:pt x="73830" y="130933"/>
                  </a:lnTo>
                  <a:lnTo>
                    <a:pt x="85650" y="115862"/>
                  </a:lnTo>
                  <a:lnTo>
                    <a:pt x="104192" y="74397"/>
                  </a:lnTo>
                  <a:lnTo>
                    <a:pt x="102654" y="80206"/>
                  </a:lnTo>
                  <a:lnTo>
                    <a:pt x="107429" y="94487"/>
                  </a:lnTo>
                  <a:lnTo>
                    <a:pt x="129559" y="132250"/>
                  </a:lnTo>
                  <a:lnTo>
                    <a:pt x="137260" y="138912"/>
                  </a:lnTo>
                  <a:lnTo>
                    <a:pt x="173719" y="152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55320" y="1332028"/>
              <a:ext cx="171893" cy="163019"/>
            </a:xfrm>
            <a:custGeom>
              <a:avLst/>
              <a:gdLst/>
              <a:ahLst/>
              <a:cxnLst/>
              <a:rect l="0" t="0" r="0" b="0"/>
              <a:pathLst>
                <a:path w="171893" h="163019">
                  <a:moveTo>
                    <a:pt x="3436" y="68262"/>
                  </a:moveTo>
                  <a:lnTo>
                    <a:pt x="21394" y="131689"/>
                  </a:lnTo>
                  <a:lnTo>
                    <a:pt x="28185" y="152604"/>
                  </a:lnTo>
                  <a:lnTo>
                    <a:pt x="28124" y="156075"/>
                  </a:lnTo>
                  <a:lnTo>
                    <a:pt x="25744" y="154880"/>
                  </a:lnTo>
                  <a:lnTo>
                    <a:pt x="18030" y="144193"/>
                  </a:lnTo>
                  <a:lnTo>
                    <a:pt x="0" y="87576"/>
                  </a:lnTo>
                  <a:lnTo>
                    <a:pt x="598" y="44219"/>
                  </a:lnTo>
                  <a:lnTo>
                    <a:pt x="8414" y="22091"/>
                  </a:lnTo>
                  <a:lnTo>
                    <a:pt x="13773" y="12915"/>
                  </a:lnTo>
                  <a:lnTo>
                    <a:pt x="22026" y="6797"/>
                  </a:lnTo>
                  <a:lnTo>
                    <a:pt x="43674" y="0"/>
                  </a:lnTo>
                  <a:lnTo>
                    <a:pt x="65773" y="3218"/>
                  </a:lnTo>
                  <a:lnTo>
                    <a:pt x="108556" y="24348"/>
                  </a:lnTo>
                  <a:lnTo>
                    <a:pt x="134669" y="49791"/>
                  </a:lnTo>
                  <a:lnTo>
                    <a:pt x="160159" y="100188"/>
                  </a:lnTo>
                  <a:lnTo>
                    <a:pt x="168416" y="131534"/>
                  </a:lnTo>
                  <a:lnTo>
                    <a:pt x="171892" y="163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36523" y="1140386"/>
              <a:ext cx="217115" cy="407304"/>
            </a:xfrm>
            <a:custGeom>
              <a:avLst/>
              <a:gdLst/>
              <a:ahLst/>
              <a:cxnLst/>
              <a:rect l="0" t="0" r="0" b="0"/>
              <a:pathLst>
                <a:path w="217115" h="407304">
                  <a:moveTo>
                    <a:pt x="196057" y="144090"/>
                  </a:moveTo>
                  <a:lnTo>
                    <a:pt x="199177" y="101399"/>
                  </a:lnTo>
                  <a:lnTo>
                    <a:pt x="201646" y="91063"/>
                  </a:lnTo>
                  <a:lnTo>
                    <a:pt x="198151" y="70220"/>
                  </a:lnTo>
                  <a:lnTo>
                    <a:pt x="176843" y="28243"/>
                  </a:lnTo>
                  <a:lnTo>
                    <a:pt x="160612" y="13444"/>
                  </a:lnTo>
                  <a:lnTo>
                    <a:pt x="140529" y="4137"/>
                  </a:lnTo>
                  <a:lnTo>
                    <a:pt x="116006" y="0"/>
                  </a:lnTo>
                  <a:lnTo>
                    <a:pt x="92628" y="4401"/>
                  </a:lnTo>
                  <a:lnTo>
                    <a:pt x="62856" y="20033"/>
                  </a:lnTo>
                  <a:lnTo>
                    <a:pt x="39217" y="42602"/>
                  </a:lnTo>
                  <a:lnTo>
                    <a:pt x="10268" y="81669"/>
                  </a:lnTo>
                  <a:lnTo>
                    <a:pt x="2350" y="105429"/>
                  </a:lnTo>
                  <a:lnTo>
                    <a:pt x="0" y="130417"/>
                  </a:lnTo>
                  <a:lnTo>
                    <a:pt x="2856" y="153221"/>
                  </a:lnTo>
                  <a:lnTo>
                    <a:pt x="16630" y="185790"/>
                  </a:lnTo>
                  <a:lnTo>
                    <a:pt x="41118" y="212078"/>
                  </a:lnTo>
                  <a:lnTo>
                    <a:pt x="51820" y="216321"/>
                  </a:lnTo>
                  <a:lnTo>
                    <a:pt x="76190" y="217917"/>
                  </a:lnTo>
                  <a:lnTo>
                    <a:pt x="110628" y="206649"/>
                  </a:lnTo>
                  <a:lnTo>
                    <a:pt x="160240" y="168295"/>
                  </a:lnTo>
                  <a:lnTo>
                    <a:pt x="193948" y="117446"/>
                  </a:lnTo>
                  <a:lnTo>
                    <a:pt x="196990" y="115799"/>
                  </a:lnTo>
                  <a:lnTo>
                    <a:pt x="197849" y="118210"/>
                  </a:lnTo>
                  <a:lnTo>
                    <a:pt x="196293" y="173568"/>
                  </a:lnTo>
                  <a:lnTo>
                    <a:pt x="199223" y="236697"/>
                  </a:lnTo>
                  <a:lnTo>
                    <a:pt x="205131" y="294574"/>
                  </a:lnTo>
                  <a:lnTo>
                    <a:pt x="213534" y="351067"/>
                  </a:lnTo>
                  <a:lnTo>
                    <a:pt x="217114" y="407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40132" y="1210777"/>
              <a:ext cx="300926" cy="340190"/>
            </a:xfrm>
            <a:custGeom>
              <a:avLst/>
              <a:gdLst/>
              <a:ahLst/>
              <a:cxnLst/>
              <a:rect l="0" t="0" r="0" b="0"/>
              <a:pathLst>
                <a:path w="300926" h="340190">
                  <a:moveTo>
                    <a:pt x="155660" y="0"/>
                  </a:moveTo>
                  <a:lnTo>
                    <a:pt x="112969" y="3119"/>
                  </a:lnTo>
                  <a:lnTo>
                    <a:pt x="93403" y="9575"/>
                  </a:lnTo>
                  <a:lnTo>
                    <a:pt x="54467" y="39403"/>
                  </a:lnTo>
                  <a:lnTo>
                    <a:pt x="27094" y="75244"/>
                  </a:lnTo>
                  <a:lnTo>
                    <a:pt x="5383" y="126545"/>
                  </a:lnTo>
                  <a:lnTo>
                    <a:pt x="0" y="163577"/>
                  </a:lnTo>
                  <a:lnTo>
                    <a:pt x="6586" y="216842"/>
                  </a:lnTo>
                  <a:lnTo>
                    <a:pt x="22272" y="262371"/>
                  </a:lnTo>
                  <a:lnTo>
                    <a:pt x="54344" y="307338"/>
                  </a:lnTo>
                  <a:lnTo>
                    <a:pt x="68127" y="322208"/>
                  </a:lnTo>
                  <a:lnTo>
                    <a:pt x="100219" y="338144"/>
                  </a:lnTo>
                  <a:lnTo>
                    <a:pt x="122831" y="340189"/>
                  </a:lnTo>
                  <a:lnTo>
                    <a:pt x="165943" y="331970"/>
                  </a:lnTo>
                  <a:lnTo>
                    <a:pt x="192112" y="316860"/>
                  </a:lnTo>
                  <a:lnTo>
                    <a:pt x="229076" y="280820"/>
                  </a:lnTo>
                  <a:lnTo>
                    <a:pt x="272887" y="219433"/>
                  </a:lnTo>
                  <a:lnTo>
                    <a:pt x="295856" y="157781"/>
                  </a:lnTo>
                  <a:lnTo>
                    <a:pt x="300925" y="120709"/>
                  </a:lnTo>
                  <a:lnTo>
                    <a:pt x="291326" y="63816"/>
                  </a:lnTo>
                  <a:lnTo>
                    <a:pt x="283806" y="43570"/>
                  </a:lnTo>
                  <a:lnTo>
                    <a:pt x="272666" y="26773"/>
                  </a:lnTo>
                  <a:lnTo>
                    <a:pt x="256796" y="14629"/>
                  </a:lnTo>
                  <a:lnTo>
                    <a:pt x="236874" y="6501"/>
                  </a:lnTo>
                  <a:lnTo>
                    <a:pt x="1767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67013" y="1137077"/>
              <a:ext cx="103045" cy="101665"/>
            </a:xfrm>
            <a:custGeom>
              <a:avLst/>
              <a:gdLst/>
              <a:ahLst/>
              <a:cxnLst/>
              <a:rect l="0" t="0" r="0" b="0"/>
              <a:pathLst>
                <a:path w="103045" h="101665">
                  <a:moveTo>
                    <a:pt x="39349" y="10529"/>
                  </a:moveTo>
                  <a:lnTo>
                    <a:pt x="22582" y="16118"/>
                  </a:lnTo>
                  <a:lnTo>
                    <a:pt x="11230" y="28221"/>
                  </a:lnTo>
                  <a:lnTo>
                    <a:pt x="3455" y="46468"/>
                  </a:lnTo>
                  <a:lnTo>
                    <a:pt x="0" y="70175"/>
                  </a:lnTo>
                  <a:lnTo>
                    <a:pt x="2588" y="79539"/>
                  </a:lnTo>
                  <a:lnTo>
                    <a:pt x="7823" y="86951"/>
                  </a:lnTo>
                  <a:lnTo>
                    <a:pt x="14822" y="93063"/>
                  </a:lnTo>
                  <a:lnTo>
                    <a:pt x="35077" y="99853"/>
                  </a:lnTo>
                  <a:lnTo>
                    <a:pt x="47030" y="101664"/>
                  </a:lnTo>
                  <a:lnTo>
                    <a:pt x="66549" y="97437"/>
                  </a:lnTo>
                  <a:lnTo>
                    <a:pt x="98145" y="75659"/>
                  </a:lnTo>
                  <a:lnTo>
                    <a:pt x="101943" y="67987"/>
                  </a:lnTo>
                  <a:lnTo>
                    <a:pt x="103044" y="50104"/>
                  </a:lnTo>
                  <a:lnTo>
                    <a:pt x="96514" y="33577"/>
                  </a:lnTo>
                  <a:lnTo>
                    <a:pt x="709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115813" y="1412205"/>
            <a:ext cx="9717804" cy="271372"/>
          </a:xfrm>
          <a:custGeom>
            <a:avLst/>
            <a:gdLst/>
            <a:ahLst/>
            <a:cxnLst/>
            <a:rect l="0" t="0" r="0" b="0"/>
            <a:pathLst>
              <a:path w="9717804" h="271372">
                <a:moveTo>
                  <a:pt x="0" y="188126"/>
                </a:moveTo>
                <a:lnTo>
                  <a:pt x="24047" y="178551"/>
                </a:lnTo>
                <a:lnTo>
                  <a:pt x="48979" y="162932"/>
                </a:lnTo>
                <a:lnTo>
                  <a:pt x="104908" y="143462"/>
                </a:lnTo>
                <a:lnTo>
                  <a:pt x="141048" y="124200"/>
                </a:lnTo>
                <a:lnTo>
                  <a:pt x="179810" y="102319"/>
                </a:lnTo>
                <a:lnTo>
                  <a:pt x="242968" y="79496"/>
                </a:lnTo>
                <a:lnTo>
                  <a:pt x="304047" y="58759"/>
                </a:lnTo>
                <a:lnTo>
                  <a:pt x="357800" y="40791"/>
                </a:lnTo>
                <a:lnTo>
                  <a:pt x="416817" y="26702"/>
                </a:lnTo>
                <a:lnTo>
                  <a:pt x="473188" y="12654"/>
                </a:lnTo>
                <a:lnTo>
                  <a:pt x="522479" y="3293"/>
                </a:lnTo>
                <a:lnTo>
                  <a:pt x="581018" y="0"/>
                </a:lnTo>
                <a:lnTo>
                  <a:pt x="642816" y="194"/>
                </a:lnTo>
                <a:lnTo>
                  <a:pt x="705581" y="5971"/>
                </a:lnTo>
                <a:lnTo>
                  <a:pt x="768631" y="9372"/>
                </a:lnTo>
                <a:lnTo>
                  <a:pt x="831766" y="17269"/>
                </a:lnTo>
                <a:lnTo>
                  <a:pt x="894927" y="25848"/>
                </a:lnTo>
                <a:lnTo>
                  <a:pt x="956925" y="31249"/>
                </a:lnTo>
                <a:lnTo>
                  <a:pt x="1011689" y="44288"/>
                </a:lnTo>
                <a:lnTo>
                  <a:pt x="1059241" y="49191"/>
                </a:lnTo>
                <a:lnTo>
                  <a:pt x="1112195" y="50644"/>
                </a:lnTo>
                <a:lnTo>
                  <a:pt x="1155655" y="50984"/>
                </a:lnTo>
                <a:lnTo>
                  <a:pt x="1199147" y="51135"/>
                </a:lnTo>
                <a:lnTo>
                  <a:pt x="1241873" y="51202"/>
                </a:lnTo>
                <a:lnTo>
                  <a:pt x="1284259" y="51232"/>
                </a:lnTo>
                <a:lnTo>
                  <a:pt x="1347583" y="51249"/>
                </a:lnTo>
                <a:lnTo>
                  <a:pt x="1399621" y="51254"/>
                </a:lnTo>
                <a:lnTo>
                  <a:pt x="1450265" y="51255"/>
                </a:lnTo>
                <a:lnTo>
                  <a:pt x="1513493" y="51256"/>
                </a:lnTo>
                <a:lnTo>
                  <a:pt x="1561734" y="56845"/>
                </a:lnTo>
                <a:lnTo>
                  <a:pt x="1615022" y="65910"/>
                </a:lnTo>
                <a:lnTo>
                  <a:pt x="1677929" y="72218"/>
                </a:lnTo>
                <a:lnTo>
                  <a:pt x="1736329" y="86800"/>
                </a:lnTo>
                <a:lnTo>
                  <a:pt x="1787549" y="93242"/>
                </a:lnTo>
                <a:lnTo>
                  <a:pt x="1839607" y="104566"/>
                </a:lnTo>
                <a:lnTo>
                  <a:pt x="1900800" y="118068"/>
                </a:lnTo>
                <a:lnTo>
                  <a:pt x="1948802" y="122915"/>
                </a:lnTo>
                <a:lnTo>
                  <a:pt x="2003839" y="129940"/>
                </a:lnTo>
                <a:lnTo>
                  <a:pt x="2053422" y="133841"/>
                </a:lnTo>
                <a:lnTo>
                  <a:pt x="2112097" y="136329"/>
                </a:lnTo>
                <a:lnTo>
                  <a:pt x="2168748" y="143753"/>
                </a:lnTo>
                <a:lnTo>
                  <a:pt x="2224998" y="145566"/>
                </a:lnTo>
                <a:lnTo>
                  <a:pt x="2283897" y="145880"/>
                </a:lnTo>
                <a:lnTo>
                  <a:pt x="2336443" y="145973"/>
                </a:lnTo>
                <a:lnTo>
                  <a:pt x="2396120" y="147174"/>
                </a:lnTo>
                <a:lnTo>
                  <a:pt x="2452968" y="154344"/>
                </a:lnTo>
                <a:lnTo>
                  <a:pt x="2509258" y="156107"/>
                </a:lnTo>
                <a:lnTo>
                  <a:pt x="2565437" y="157625"/>
                </a:lnTo>
                <a:lnTo>
                  <a:pt x="2621595" y="164857"/>
                </a:lnTo>
                <a:lnTo>
                  <a:pt x="2677748" y="172221"/>
                </a:lnTo>
                <a:lnTo>
                  <a:pt x="2733900" y="177705"/>
                </a:lnTo>
                <a:lnTo>
                  <a:pt x="2790052" y="185721"/>
                </a:lnTo>
                <a:lnTo>
                  <a:pt x="2851793" y="193240"/>
                </a:lnTo>
                <a:lnTo>
                  <a:pt x="2911909" y="204821"/>
                </a:lnTo>
                <a:lnTo>
                  <a:pt x="2971963" y="211441"/>
                </a:lnTo>
                <a:lnTo>
                  <a:pt x="3034215" y="218078"/>
                </a:lnTo>
                <a:lnTo>
                  <a:pt x="3082975" y="219228"/>
                </a:lnTo>
                <a:lnTo>
                  <a:pt x="3144618" y="226852"/>
                </a:lnTo>
                <a:lnTo>
                  <a:pt x="3193546" y="230406"/>
                </a:lnTo>
                <a:lnTo>
                  <a:pt x="3252593" y="238375"/>
                </a:lnTo>
                <a:lnTo>
                  <a:pt x="3314906" y="245885"/>
                </a:lnTo>
                <a:lnTo>
                  <a:pt x="3376305" y="250228"/>
                </a:lnTo>
                <a:lnTo>
                  <a:pt x="3425191" y="252150"/>
                </a:lnTo>
                <a:lnTo>
                  <a:pt x="3487343" y="259568"/>
                </a:lnTo>
                <a:lnTo>
                  <a:pt x="3550010" y="261380"/>
                </a:lnTo>
                <a:lnTo>
                  <a:pt x="3608618" y="262907"/>
                </a:lnTo>
                <a:lnTo>
                  <a:pt x="3658191" y="269035"/>
                </a:lnTo>
                <a:lnTo>
                  <a:pt x="3708754" y="271371"/>
                </a:lnTo>
                <a:lnTo>
                  <a:pt x="3771473" y="269040"/>
                </a:lnTo>
                <a:lnTo>
                  <a:pt x="3834252" y="263251"/>
                </a:lnTo>
                <a:lnTo>
                  <a:pt x="3892883" y="262107"/>
                </a:lnTo>
                <a:lnTo>
                  <a:pt x="3941289" y="261909"/>
                </a:lnTo>
                <a:lnTo>
                  <a:pt x="4003279" y="258723"/>
                </a:lnTo>
                <a:lnTo>
                  <a:pt x="4054197" y="253497"/>
                </a:lnTo>
                <a:lnTo>
                  <a:pt x="4103210" y="251949"/>
                </a:lnTo>
                <a:lnTo>
                  <a:pt x="4150487" y="251490"/>
                </a:lnTo>
                <a:lnTo>
                  <a:pt x="4201540" y="251354"/>
                </a:lnTo>
                <a:lnTo>
                  <a:pt x="4253712" y="248195"/>
                </a:lnTo>
                <a:lnTo>
                  <a:pt x="4303095" y="242969"/>
                </a:lnTo>
                <a:lnTo>
                  <a:pt x="4350482" y="241421"/>
                </a:lnTo>
                <a:lnTo>
                  <a:pt x="4401568" y="237842"/>
                </a:lnTo>
                <a:lnTo>
                  <a:pt x="4453749" y="232493"/>
                </a:lnTo>
                <a:lnTo>
                  <a:pt x="4506254" y="230907"/>
                </a:lnTo>
                <a:lnTo>
                  <a:pt x="4558857" y="230438"/>
                </a:lnTo>
                <a:lnTo>
                  <a:pt x="4611487" y="227179"/>
                </a:lnTo>
                <a:lnTo>
                  <a:pt x="4664126" y="221924"/>
                </a:lnTo>
                <a:lnTo>
                  <a:pt x="4716767" y="220367"/>
                </a:lnTo>
                <a:lnTo>
                  <a:pt x="4769410" y="219906"/>
                </a:lnTo>
                <a:lnTo>
                  <a:pt x="4822052" y="219769"/>
                </a:lnTo>
                <a:lnTo>
                  <a:pt x="4877814" y="219729"/>
                </a:lnTo>
                <a:lnTo>
                  <a:pt x="4935670" y="219717"/>
                </a:lnTo>
                <a:lnTo>
                  <a:pt x="4989857" y="219713"/>
                </a:lnTo>
                <a:lnTo>
                  <a:pt x="5042958" y="219712"/>
                </a:lnTo>
                <a:lnTo>
                  <a:pt x="5095736" y="219712"/>
                </a:lnTo>
                <a:lnTo>
                  <a:pt x="5148419" y="219712"/>
                </a:lnTo>
                <a:lnTo>
                  <a:pt x="5201073" y="216592"/>
                </a:lnTo>
                <a:lnTo>
                  <a:pt x="5253719" y="211378"/>
                </a:lnTo>
                <a:lnTo>
                  <a:pt x="5306363" y="209834"/>
                </a:lnTo>
                <a:lnTo>
                  <a:pt x="5359005" y="209376"/>
                </a:lnTo>
                <a:lnTo>
                  <a:pt x="5411648" y="209240"/>
                </a:lnTo>
                <a:lnTo>
                  <a:pt x="5464290" y="206081"/>
                </a:lnTo>
                <a:lnTo>
                  <a:pt x="5516933" y="200855"/>
                </a:lnTo>
                <a:lnTo>
                  <a:pt x="5569576" y="199307"/>
                </a:lnTo>
                <a:lnTo>
                  <a:pt x="5622218" y="198848"/>
                </a:lnTo>
                <a:lnTo>
                  <a:pt x="5674860" y="198712"/>
                </a:lnTo>
                <a:lnTo>
                  <a:pt x="5730622" y="195552"/>
                </a:lnTo>
                <a:lnTo>
                  <a:pt x="5788479" y="190326"/>
                </a:lnTo>
                <a:lnTo>
                  <a:pt x="5842666" y="188778"/>
                </a:lnTo>
                <a:lnTo>
                  <a:pt x="5898886" y="188319"/>
                </a:lnTo>
                <a:lnTo>
                  <a:pt x="5956878" y="188183"/>
                </a:lnTo>
                <a:lnTo>
                  <a:pt x="6011105" y="185023"/>
                </a:lnTo>
                <a:lnTo>
                  <a:pt x="6067336" y="179798"/>
                </a:lnTo>
                <a:lnTo>
                  <a:pt x="6128451" y="178250"/>
                </a:lnTo>
                <a:lnTo>
                  <a:pt x="6187893" y="177791"/>
                </a:lnTo>
                <a:lnTo>
                  <a:pt x="6245670" y="177655"/>
                </a:lnTo>
                <a:lnTo>
                  <a:pt x="6307243" y="177615"/>
                </a:lnTo>
                <a:lnTo>
                  <a:pt x="6369941" y="177603"/>
                </a:lnTo>
                <a:lnTo>
                  <a:pt x="6429852" y="177599"/>
                </a:lnTo>
                <a:lnTo>
                  <a:pt x="6487768" y="177598"/>
                </a:lnTo>
                <a:lnTo>
                  <a:pt x="6549381" y="177598"/>
                </a:lnTo>
                <a:lnTo>
                  <a:pt x="6612091" y="177598"/>
                </a:lnTo>
                <a:lnTo>
                  <a:pt x="6675124" y="177598"/>
                </a:lnTo>
                <a:lnTo>
                  <a:pt x="6738255" y="177598"/>
                </a:lnTo>
                <a:lnTo>
                  <a:pt x="6801414" y="177598"/>
                </a:lnTo>
                <a:lnTo>
                  <a:pt x="6864582" y="177598"/>
                </a:lnTo>
                <a:lnTo>
                  <a:pt x="6927752" y="180717"/>
                </a:lnTo>
                <a:lnTo>
                  <a:pt x="6990922" y="185931"/>
                </a:lnTo>
                <a:lnTo>
                  <a:pt x="7054093" y="187476"/>
                </a:lnTo>
                <a:lnTo>
                  <a:pt x="7117264" y="187933"/>
                </a:lnTo>
                <a:lnTo>
                  <a:pt x="7180436" y="188069"/>
                </a:lnTo>
                <a:lnTo>
                  <a:pt x="7243606" y="188109"/>
                </a:lnTo>
                <a:lnTo>
                  <a:pt x="7306777" y="188121"/>
                </a:lnTo>
                <a:lnTo>
                  <a:pt x="7369948" y="188125"/>
                </a:lnTo>
                <a:lnTo>
                  <a:pt x="7433120" y="188126"/>
                </a:lnTo>
                <a:lnTo>
                  <a:pt x="7476404" y="188126"/>
                </a:lnTo>
                <a:lnTo>
                  <a:pt x="7522937" y="188126"/>
                </a:lnTo>
                <a:lnTo>
                  <a:pt x="7567795" y="188126"/>
                </a:lnTo>
                <a:lnTo>
                  <a:pt x="7611127" y="188126"/>
                </a:lnTo>
                <a:lnTo>
                  <a:pt x="7653784" y="188126"/>
                </a:lnTo>
                <a:lnTo>
                  <a:pt x="7699258" y="185007"/>
                </a:lnTo>
                <a:lnTo>
                  <a:pt x="7745595" y="180891"/>
                </a:lnTo>
                <a:lnTo>
                  <a:pt x="7789586" y="179061"/>
                </a:lnTo>
                <a:lnTo>
                  <a:pt x="7832535" y="178248"/>
                </a:lnTo>
                <a:lnTo>
                  <a:pt x="7875020" y="177887"/>
                </a:lnTo>
                <a:lnTo>
                  <a:pt x="7938399" y="176514"/>
                </a:lnTo>
                <a:lnTo>
                  <a:pt x="8001632" y="170387"/>
                </a:lnTo>
                <a:lnTo>
                  <a:pt x="8043761" y="168544"/>
                </a:lnTo>
                <a:lnTo>
                  <a:pt x="8089000" y="164605"/>
                </a:lnTo>
                <a:lnTo>
                  <a:pt x="8135233" y="158955"/>
                </a:lnTo>
                <a:lnTo>
                  <a:pt x="8179178" y="152544"/>
                </a:lnTo>
                <a:lnTo>
                  <a:pt x="8225225" y="148915"/>
                </a:lnTo>
                <a:lnTo>
                  <a:pt x="8271816" y="146133"/>
                </a:lnTo>
                <a:lnTo>
                  <a:pt x="8315920" y="140996"/>
                </a:lnTo>
                <a:lnTo>
                  <a:pt x="8362038" y="137934"/>
                </a:lnTo>
                <a:lnTo>
                  <a:pt x="8409832" y="135403"/>
                </a:lnTo>
                <a:lnTo>
                  <a:pt x="8458369" y="130379"/>
                </a:lnTo>
                <a:lnTo>
                  <a:pt x="8507237" y="127366"/>
                </a:lnTo>
                <a:lnTo>
                  <a:pt x="8556253" y="126027"/>
                </a:lnTo>
                <a:lnTo>
                  <a:pt x="8605333" y="125431"/>
                </a:lnTo>
                <a:lnTo>
                  <a:pt x="8651324" y="125167"/>
                </a:lnTo>
                <a:lnTo>
                  <a:pt x="8696331" y="125049"/>
                </a:lnTo>
                <a:lnTo>
                  <a:pt x="8743629" y="124997"/>
                </a:lnTo>
                <a:lnTo>
                  <a:pt x="8788827" y="121854"/>
                </a:lnTo>
                <a:lnTo>
                  <a:pt x="8833482" y="117728"/>
                </a:lnTo>
                <a:lnTo>
                  <a:pt x="8880625" y="115894"/>
                </a:lnTo>
                <a:lnTo>
                  <a:pt x="8925754" y="111959"/>
                </a:lnTo>
                <a:lnTo>
                  <a:pt x="8970378" y="106311"/>
                </a:lnTo>
                <a:lnTo>
                  <a:pt x="9017507" y="99901"/>
                </a:lnTo>
                <a:lnTo>
                  <a:pt x="9062629" y="96273"/>
                </a:lnTo>
                <a:lnTo>
                  <a:pt x="9107250" y="94660"/>
                </a:lnTo>
                <a:lnTo>
                  <a:pt x="9154377" y="93943"/>
                </a:lnTo>
                <a:lnTo>
                  <a:pt x="9202619" y="90505"/>
                </a:lnTo>
                <a:lnTo>
                  <a:pt x="9251356" y="87417"/>
                </a:lnTo>
                <a:lnTo>
                  <a:pt x="9300314" y="89944"/>
                </a:lnTo>
                <a:lnTo>
                  <a:pt x="9349368" y="91847"/>
                </a:lnTo>
                <a:lnTo>
                  <a:pt x="9398466" y="92693"/>
                </a:lnTo>
                <a:lnTo>
                  <a:pt x="9447584" y="93069"/>
                </a:lnTo>
                <a:lnTo>
                  <a:pt x="9493591" y="96356"/>
                </a:lnTo>
                <a:lnTo>
                  <a:pt x="9537434" y="101716"/>
                </a:lnTo>
                <a:lnTo>
                  <a:pt x="9600409" y="111310"/>
                </a:lnTo>
                <a:lnTo>
                  <a:pt x="9655464" y="120392"/>
                </a:lnTo>
                <a:lnTo>
                  <a:pt x="9717803" y="1249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157927" y="2916587"/>
            <a:ext cx="9601991" cy="189320"/>
          </a:xfrm>
          <a:custGeom>
            <a:avLst/>
            <a:gdLst/>
            <a:ahLst/>
            <a:cxnLst/>
            <a:rect l="0" t="0" r="0" b="0"/>
            <a:pathLst>
              <a:path w="9601991" h="189320">
                <a:moveTo>
                  <a:pt x="0" y="84034"/>
                </a:moveTo>
                <a:lnTo>
                  <a:pt x="17981" y="68393"/>
                </a:lnTo>
                <a:lnTo>
                  <a:pt x="76693" y="45597"/>
                </a:lnTo>
                <a:lnTo>
                  <a:pt x="135729" y="31425"/>
                </a:lnTo>
                <a:lnTo>
                  <a:pt x="198386" y="17360"/>
                </a:lnTo>
                <a:lnTo>
                  <a:pt x="255313" y="12416"/>
                </a:lnTo>
                <a:lnTo>
                  <a:pt x="311045" y="10952"/>
                </a:lnTo>
                <a:lnTo>
                  <a:pt x="370192" y="10518"/>
                </a:lnTo>
                <a:lnTo>
                  <a:pt x="426581" y="10389"/>
                </a:lnTo>
                <a:lnTo>
                  <a:pt x="485923" y="4762"/>
                </a:lnTo>
                <a:lnTo>
                  <a:pt x="530261" y="2009"/>
                </a:lnTo>
                <a:lnTo>
                  <a:pt x="576093" y="785"/>
                </a:lnTo>
                <a:lnTo>
                  <a:pt x="619859" y="241"/>
                </a:lnTo>
                <a:lnTo>
                  <a:pt x="665827" y="0"/>
                </a:lnTo>
                <a:lnTo>
                  <a:pt x="725267" y="2983"/>
                </a:lnTo>
                <a:lnTo>
                  <a:pt x="774464" y="8157"/>
                </a:lnTo>
                <a:lnTo>
                  <a:pt x="833495" y="12809"/>
                </a:lnTo>
                <a:lnTo>
                  <a:pt x="895439" y="18477"/>
                </a:lnTo>
                <a:lnTo>
                  <a:pt x="948888" y="23276"/>
                </a:lnTo>
                <a:lnTo>
                  <a:pt x="996310" y="28987"/>
                </a:lnTo>
                <a:lnTo>
                  <a:pt x="1057934" y="30679"/>
                </a:lnTo>
                <a:lnTo>
                  <a:pt x="1115577" y="34300"/>
                </a:lnTo>
                <a:lnTo>
                  <a:pt x="1167362" y="39663"/>
                </a:lnTo>
                <a:lnTo>
                  <a:pt x="1225209" y="41252"/>
                </a:lnTo>
                <a:lnTo>
                  <a:pt x="1281344" y="41723"/>
                </a:lnTo>
                <a:lnTo>
                  <a:pt x="1340480" y="44981"/>
                </a:lnTo>
                <a:lnTo>
                  <a:pt x="1396997" y="53356"/>
                </a:lnTo>
                <a:lnTo>
                  <a:pt x="1442110" y="59871"/>
                </a:lnTo>
                <a:lnTo>
                  <a:pt x="1489457" y="66666"/>
                </a:lnTo>
                <a:lnTo>
                  <a:pt x="1545383" y="71479"/>
                </a:lnTo>
                <a:lnTo>
                  <a:pt x="1608357" y="72905"/>
                </a:lnTo>
                <a:lnTo>
                  <a:pt x="1662111" y="78917"/>
                </a:lnTo>
                <a:lnTo>
                  <a:pt x="1724442" y="88107"/>
                </a:lnTo>
                <a:lnTo>
                  <a:pt x="1778005" y="92650"/>
                </a:lnTo>
                <a:lnTo>
                  <a:pt x="1838025" y="101421"/>
                </a:lnTo>
                <a:lnTo>
                  <a:pt x="1894942" y="104366"/>
                </a:lnTo>
                <a:lnTo>
                  <a:pt x="1956834" y="110537"/>
                </a:lnTo>
                <a:lnTo>
                  <a:pt x="2016979" y="115786"/>
                </a:lnTo>
                <a:lnTo>
                  <a:pt x="2077040" y="123755"/>
                </a:lnTo>
                <a:lnTo>
                  <a:pt x="2139293" y="125675"/>
                </a:lnTo>
                <a:lnTo>
                  <a:pt x="2188053" y="126008"/>
                </a:lnTo>
                <a:lnTo>
                  <a:pt x="2249695" y="133356"/>
                </a:lnTo>
                <a:lnTo>
                  <a:pt x="2299793" y="135693"/>
                </a:lnTo>
                <a:lnTo>
                  <a:pt x="2350512" y="136385"/>
                </a:lnTo>
                <a:lnTo>
                  <a:pt x="2413284" y="136619"/>
                </a:lnTo>
                <a:lnTo>
                  <a:pt x="2476073" y="136666"/>
                </a:lnTo>
                <a:lnTo>
                  <a:pt x="2524926" y="142263"/>
                </a:lnTo>
                <a:lnTo>
                  <a:pt x="2576445" y="145741"/>
                </a:lnTo>
                <a:lnTo>
                  <a:pt x="2639020" y="146916"/>
                </a:lnTo>
                <a:lnTo>
                  <a:pt x="2689280" y="147120"/>
                </a:lnTo>
                <a:lnTo>
                  <a:pt x="2741216" y="147180"/>
                </a:lnTo>
                <a:lnTo>
                  <a:pt x="2792480" y="147198"/>
                </a:lnTo>
                <a:lnTo>
                  <a:pt x="2840164" y="148373"/>
                </a:lnTo>
                <a:lnTo>
                  <a:pt x="2896537" y="154441"/>
                </a:lnTo>
                <a:lnTo>
                  <a:pt x="2949635" y="156758"/>
                </a:lnTo>
                <a:lnTo>
                  <a:pt x="2996693" y="157445"/>
                </a:lnTo>
                <a:lnTo>
                  <a:pt x="3047161" y="157648"/>
                </a:lnTo>
                <a:lnTo>
                  <a:pt x="3099159" y="157709"/>
                </a:lnTo>
                <a:lnTo>
                  <a:pt x="3151611" y="156557"/>
                </a:lnTo>
                <a:lnTo>
                  <a:pt x="3205366" y="150496"/>
                </a:lnTo>
                <a:lnTo>
                  <a:pt x="3264058" y="148180"/>
                </a:lnTo>
                <a:lnTo>
                  <a:pt x="3319013" y="147494"/>
                </a:lnTo>
                <a:lnTo>
                  <a:pt x="3372340" y="147291"/>
                </a:lnTo>
                <a:lnTo>
                  <a:pt x="3425186" y="147231"/>
                </a:lnTo>
                <a:lnTo>
                  <a:pt x="3477888" y="147213"/>
                </a:lnTo>
                <a:lnTo>
                  <a:pt x="3530549" y="147208"/>
                </a:lnTo>
                <a:lnTo>
                  <a:pt x="3583196" y="146036"/>
                </a:lnTo>
                <a:lnTo>
                  <a:pt x="3637010" y="139970"/>
                </a:lnTo>
                <a:lnTo>
                  <a:pt x="3695719" y="137653"/>
                </a:lnTo>
                <a:lnTo>
                  <a:pt x="3750679" y="136966"/>
                </a:lnTo>
                <a:lnTo>
                  <a:pt x="3804008" y="136763"/>
                </a:lnTo>
                <a:lnTo>
                  <a:pt x="3856854" y="136702"/>
                </a:lnTo>
                <a:lnTo>
                  <a:pt x="3910726" y="136684"/>
                </a:lnTo>
                <a:lnTo>
                  <a:pt x="3969453" y="135509"/>
                </a:lnTo>
                <a:lnTo>
                  <a:pt x="4024418" y="129442"/>
                </a:lnTo>
                <a:lnTo>
                  <a:pt x="4077749" y="127124"/>
                </a:lnTo>
                <a:lnTo>
                  <a:pt x="4131765" y="126437"/>
                </a:lnTo>
                <a:lnTo>
                  <a:pt x="4189364" y="126234"/>
                </a:lnTo>
                <a:lnTo>
                  <a:pt x="4239445" y="126174"/>
                </a:lnTo>
                <a:lnTo>
                  <a:pt x="4296528" y="126156"/>
                </a:lnTo>
                <a:lnTo>
                  <a:pt x="4351006" y="126151"/>
                </a:lnTo>
                <a:lnTo>
                  <a:pt x="4404192" y="126149"/>
                </a:lnTo>
                <a:lnTo>
                  <a:pt x="4456996" y="126148"/>
                </a:lnTo>
                <a:lnTo>
                  <a:pt x="4508516" y="126148"/>
                </a:lnTo>
                <a:lnTo>
                  <a:pt x="4571559" y="126148"/>
                </a:lnTo>
                <a:lnTo>
                  <a:pt x="4622660" y="126148"/>
                </a:lnTo>
                <a:lnTo>
                  <a:pt x="4674846" y="126148"/>
                </a:lnTo>
                <a:lnTo>
                  <a:pt x="4727353" y="126148"/>
                </a:lnTo>
                <a:lnTo>
                  <a:pt x="4783075" y="126148"/>
                </a:lnTo>
                <a:lnTo>
                  <a:pt x="4840919" y="126148"/>
                </a:lnTo>
                <a:lnTo>
                  <a:pt x="4895102" y="126148"/>
                </a:lnTo>
                <a:lnTo>
                  <a:pt x="4948202" y="126148"/>
                </a:lnTo>
                <a:lnTo>
                  <a:pt x="5000979" y="123029"/>
                </a:lnTo>
                <a:lnTo>
                  <a:pt x="5053662" y="117815"/>
                </a:lnTo>
                <a:lnTo>
                  <a:pt x="5106316" y="116270"/>
                </a:lnTo>
                <a:lnTo>
                  <a:pt x="5162082" y="115812"/>
                </a:lnTo>
                <a:lnTo>
                  <a:pt x="5219939" y="115677"/>
                </a:lnTo>
                <a:lnTo>
                  <a:pt x="5274127" y="115637"/>
                </a:lnTo>
                <a:lnTo>
                  <a:pt x="5330347" y="115625"/>
                </a:lnTo>
                <a:lnTo>
                  <a:pt x="5388339" y="115621"/>
                </a:lnTo>
                <a:lnTo>
                  <a:pt x="5445686" y="115620"/>
                </a:lnTo>
                <a:lnTo>
                  <a:pt x="5504011" y="115620"/>
                </a:lnTo>
                <a:lnTo>
                  <a:pt x="5561458" y="112500"/>
                </a:lnTo>
                <a:lnTo>
                  <a:pt x="5619812" y="110406"/>
                </a:lnTo>
                <a:lnTo>
                  <a:pt x="5674148" y="114075"/>
                </a:lnTo>
                <a:lnTo>
                  <a:pt x="5730411" y="115162"/>
                </a:lnTo>
                <a:lnTo>
                  <a:pt x="5791535" y="115484"/>
                </a:lnTo>
                <a:lnTo>
                  <a:pt x="5854100" y="115580"/>
                </a:lnTo>
                <a:lnTo>
                  <a:pt x="5913972" y="115608"/>
                </a:lnTo>
                <a:lnTo>
                  <a:pt x="5968757" y="115616"/>
                </a:lnTo>
                <a:lnTo>
                  <a:pt x="6025154" y="115619"/>
                </a:lnTo>
                <a:lnTo>
                  <a:pt x="6086317" y="115619"/>
                </a:lnTo>
                <a:lnTo>
                  <a:pt x="6145773" y="115620"/>
                </a:lnTo>
                <a:lnTo>
                  <a:pt x="6200435" y="115620"/>
                </a:lnTo>
                <a:lnTo>
                  <a:pt x="6256796" y="115620"/>
                </a:lnTo>
                <a:lnTo>
                  <a:pt x="6314829" y="115620"/>
                </a:lnTo>
                <a:lnTo>
                  <a:pt x="6372189" y="118739"/>
                </a:lnTo>
                <a:lnTo>
                  <a:pt x="6430518" y="123953"/>
                </a:lnTo>
                <a:lnTo>
                  <a:pt x="6484845" y="125498"/>
                </a:lnTo>
                <a:lnTo>
                  <a:pt x="6541107" y="125956"/>
                </a:lnTo>
                <a:lnTo>
                  <a:pt x="6599111" y="126091"/>
                </a:lnTo>
                <a:lnTo>
                  <a:pt x="6653342" y="126131"/>
                </a:lnTo>
                <a:lnTo>
                  <a:pt x="6706455" y="126143"/>
                </a:lnTo>
                <a:lnTo>
                  <a:pt x="6762356" y="126147"/>
                </a:lnTo>
                <a:lnTo>
                  <a:pt x="6820254" y="126148"/>
                </a:lnTo>
                <a:lnTo>
                  <a:pt x="6877573" y="126148"/>
                </a:lnTo>
                <a:lnTo>
                  <a:pt x="6935890" y="129268"/>
                </a:lnTo>
                <a:lnTo>
                  <a:pt x="6990214" y="134482"/>
                </a:lnTo>
                <a:lnTo>
                  <a:pt x="7046475" y="136027"/>
                </a:lnTo>
                <a:lnTo>
                  <a:pt x="7104479" y="136484"/>
                </a:lnTo>
                <a:lnTo>
                  <a:pt x="7158710" y="136620"/>
                </a:lnTo>
                <a:lnTo>
                  <a:pt x="7214943" y="136660"/>
                </a:lnTo>
                <a:lnTo>
                  <a:pt x="7272938" y="136672"/>
                </a:lnTo>
                <a:lnTo>
                  <a:pt x="7327167" y="136676"/>
                </a:lnTo>
                <a:lnTo>
                  <a:pt x="7383399" y="133557"/>
                </a:lnTo>
                <a:lnTo>
                  <a:pt x="7444514" y="128344"/>
                </a:lnTo>
                <a:lnTo>
                  <a:pt x="7503956" y="126799"/>
                </a:lnTo>
                <a:lnTo>
                  <a:pt x="7561733" y="126341"/>
                </a:lnTo>
                <a:lnTo>
                  <a:pt x="7620186" y="126206"/>
                </a:lnTo>
                <a:lnTo>
                  <a:pt x="7677669" y="126165"/>
                </a:lnTo>
                <a:lnTo>
                  <a:pt x="7736036" y="126154"/>
                </a:lnTo>
                <a:lnTo>
                  <a:pt x="7793493" y="126150"/>
                </a:lnTo>
                <a:lnTo>
                  <a:pt x="7854972" y="126149"/>
                </a:lnTo>
                <a:lnTo>
                  <a:pt x="7917642" y="126148"/>
                </a:lnTo>
                <a:lnTo>
                  <a:pt x="7977544" y="126148"/>
                </a:lnTo>
                <a:lnTo>
                  <a:pt x="8035458" y="126148"/>
                </a:lnTo>
                <a:lnTo>
                  <a:pt x="8097071" y="126148"/>
                </a:lnTo>
                <a:lnTo>
                  <a:pt x="8156661" y="126148"/>
                </a:lnTo>
                <a:lnTo>
                  <a:pt x="8214482" y="126148"/>
                </a:lnTo>
                <a:lnTo>
                  <a:pt x="8276067" y="129268"/>
                </a:lnTo>
                <a:lnTo>
                  <a:pt x="8338768" y="134482"/>
                </a:lnTo>
                <a:lnTo>
                  <a:pt x="8401800" y="136027"/>
                </a:lnTo>
                <a:lnTo>
                  <a:pt x="8464929" y="136484"/>
                </a:lnTo>
                <a:lnTo>
                  <a:pt x="8528088" y="139739"/>
                </a:lnTo>
                <a:lnTo>
                  <a:pt x="8571369" y="143887"/>
                </a:lnTo>
                <a:lnTo>
                  <a:pt x="8617901" y="145731"/>
                </a:lnTo>
                <a:lnTo>
                  <a:pt x="8662759" y="149670"/>
                </a:lnTo>
                <a:lnTo>
                  <a:pt x="8706092" y="155320"/>
                </a:lnTo>
                <a:lnTo>
                  <a:pt x="8768780" y="163908"/>
                </a:lnTo>
                <a:lnTo>
                  <a:pt x="8827257" y="166972"/>
                </a:lnTo>
                <a:lnTo>
                  <a:pt x="8872010" y="167689"/>
                </a:lnTo>
                <a:lnTo>
                  <a:pt x="8916076" y="168007"/>
                </a:lnTo>
                <a:lnTo>
                  <a:pt x="8977227" y="168187"/>
                </a:lnTo>
                <a:lnTo>
                  <a:pt x="9035509" y="168240"/>
                </a:lnTo>
                <a:lnTo>
                  <a:pt x="9097232" y="168256"/>
                </a:lnTo>
                <a:lnTo>
                  <a:pt x="9159974" y="168260"/>
                </a:lnTo>
                <a:lnTo>
                  <a:pt x="9223018" y="168262"/>
                </a:lnTo>
                <a:lnTo>
                  <a:pt x="9286150" y="168262"/>
                </a:lnTo>
                <a:lnTo>
                  <a:pt x="9346191" y="168262"/>
                </a:lnTo>
                <a:lnTo>
                  <a:pt x="9404145" y="168262"/>
                </a:lnTo>
                <a:lnTo>
                  <a:pt x="9465770" y="171382"/>
                </a:lnTo>
                <a:lnTo>
                  <a:pt x="9522244" y="176596"/>
                </a:lnTo>
                <a:lnTo>
                  <a:pt x="9577659" y="183947"/>
                </a:lnTo>
                <a:lnTo>
                  <a:pt x="9601990" y="1893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84227" y="4527253"/>
            <a:ext cx="9370365" cy="177673"/>
          </a:xfrm>
          <a:custGeom>
            <a:avLst/>
            <a:gdLst/>
            <a:ahLst/>
            <a:cxnLst/>
            <a:rect l="0" t="0" r="0" b="0"/>
            <a:pathLst>
              <a:path w="9370365" h="177673">
                <a:moveTo>
                  <a:pt x="0" y="115814"/>
                </a:moveTo>
                <a:lnTo>
                  <a:pt x="11179" y="132581"/>
                </a:lnTo>
                <a:lnTo>
                  <a:pt x="26026" y="143933"/>
                </a:lnTo>
                <a:lnTo>
                  <a:pt x="45492" y="151708"/>
                </a:lnTo>
                <a:lnTo>
                  <a:pt x="96117" y="159819"/>
                </a:lnTo>
                <a:lnTo>
                  <a:pt x="151178" y="172340"/>
                </a:lnTo>
                <a:lnTo>
                  <a:pt x="214350" y="177672"/>
                </a:lnTo>
                <a:lnTo>
                  <a:pt x="261083" y="177426"/>
                </a:lnTo>
                <a:lnTo>
                  <a:pt x="317174" y="171634"/>
                </a:lnTo>
                <a:lnTo>
                  <a:pt x="371358" y="168228"/>
                </a:lnTo>
                <a:lnTo>
                  <a:pt x="425627" y="161500"/>
                </a:lnTo>
                <a:lnTo>
                  <a:pt x="482131" y="157816"/>
                </a:lnTo>
                <a:lnTo>
                  <a:pt x="543802" y="149804"/>
                </a:lnTo>
                <a:lnTo>
                  <a:pt x="605274" y="144993"/>
                </a:lnTo>
                <a:lnTo>
                  <a:pt x="665991" y="139278"/>
                </a:lnTo>
                <a:lnTo>
                  <a:pt x="719857" y="134465"/>
                </a:lnTo>
                <a:lnTo>
                  <a:pt x="774031" y="128749"/>
                </a:lnTo>
                <a:lnTo>
                  <a:pt x="834258" y="121229"/>
                </a:lnTo>
                <a:lnTo>
                  <a:pt x="893846" y="111829"/>
                </a:lnTo>
                <a:lnTo>
                  <a:pt x="946596" y="107224"/>
                </a:lnTo>
                <a:lnTo>
                  <a:pt x="1005172" y="97263"/>
                </a:lnTo>
                <a:lnTo>
                  <a:pt x="1068235" y="86176"/>
                </a:lnTo>
                <a:lnTo>
                  <a:pt x="1123306" y="83443"/>
                </a:lnTo>
                <a:lnTo>
                  <a:pt x="1179245" y="75971"/>
                </a:lnTo>
                <a:lnTo>
                  <a:pt x="1235355" y="74149"/>
                </a:lnTo>
                <a:lnTo>
                  <a:pt x="1275903" y="70780"/>
                </a:lnTo>
                <a:lnTo>
                  <a:pt x="1338869" y="62307"/>
                </a:lnTo>
                <a:lnTo>
                  <a:pt x="1402066" y="54552"/>
                </a:lnTo>
                <a:lnTo>
                  <a:pt x="1450990" y="53209"/>
                </a:lnTo>
                <a:lnTo>
                  <a:pt x="1511518" y="45519"/>
                </a:lnTo>
                <a:lnTo>
                  <a:pt x="1571653" y="42787"/>
                </a:lnTo>
                <a:lnTo>
                  <a:pt x="1633922" y="36658"/>
                </a:lnTo>
                <a:lnTo>
                  <a:pt x="1682684" y="33089"/>
                </a:lnTo>
                <a:lnTo>
                  <a:pt x="1744328" y="31883"/>
                </a:lnTo>
                <a:lnTo>
                  <a:pt x="1794426" y="31674"/>
                </a:lnTo>
                <a:lnTo>
                  <a:pt x="1845145" y="31612"/>
                </a:lnTo>
                <a:lnTo>
                  <a:pt x="1907917" y="31591"/>
                </a:lnTo>
                <a:lnTo>
                  <a:pt x="1958970" y="31588"/>
                </a:lnTo>
                <a:lnTo>
                  <a:pt x="2008022" y="31586"/>
                </a:lnTo>
                <a:lnTo>
                  <a:pt x="2055311" y="31586"/>
                </a:lnTo>
                <a:lnTo>
                  <a:pt x="2106368" y="31586"/>
                </a:lnTo>
                <a:lnTo>
                  <a:pt x="2158540" y="31586"/>
                </a:lnTo>
                <a:lnTo>
                  <a:pt x="2211044" y="31586"/>
                </a:lnTo>
                <a:lnTo>
                  <a:pt x="2263645" y="31586"/>
                </a:lnTo>
                <a:lnTo>
                  <a:pt x="2316275" y="31586"/>
                </a:lnTo>
                <a:lnTo>
                  <a:pt x="2368914" y="31586"/>
                </a:lnTo>
                <a:lnTo>
                  <a:pt x="2421555" y="31586"/>
                </a:lnTo>
                <a:lnTo>
                  <a:pt x="2474198" y="31586"/>
                </a:lnTo>
                <a:lnTo>
                  <a:pt x="2526840" y="34706"/>
                </a:lnTo>
                <a:lnTo>
                  <a:pt x="2579482" y="39919"/>
                </a:lnTo>
                <a:lnTo>
                  <a:pt x="2632125" y="41464"/>
                </a:lnTo>
                <a:lnTo>
                  <a:pt x="2684767" y="41922"/>
                </a:lnTo>
                <a:lnTo>
                  <a:pt x="2737410" y="42057"/>
                </a:lnTo>
                <a:lnTo>
                  <a:pt x="2790052" y="38978"/>
                </a:lnTo>
                <a:lnTo>
                  <a:pt x="2842695" y="33776"/>
                </a:lnTo>
                <a:lnTo>
                  <a:pt x="2898457" y="32235"/>
                </a:lnTo>
                <a:lnTo>
                  <a:pt x="2956313" y="31778"/>
                </a:lnTo>
                <a:lnTo>
                  <a:pt x="3010500" y="31643"/>
                </a:lnTo>
                <a:lnTo>
                  <a:pt x="3063601" y="31603"/>
                </a:lnTo>
                <a:lnTo>
                  <a:pt x="3116378" y="31591"/>
                </a:lnTo>
                <a:lnTo>
                  <a:pt x="3169061" y="31588"/>
                </a:lnTo>
                <a:lnTo>
                  <a:pt x="3221716" y="31586"/>
                </a:lnTo>
                <a:lnTo>
                  <a:pt x="3274362" y="34706"/>
                </a:lnTo>
                <a:lnTo>
                  <a:pt x="3327005" y="39919"/>
                </a:lnTo>
                <a:lnTo>
                  <a:pt x="3379648" y="41464"/>
                </a:lnTo>
                <a:lnTo>
                  <a:pt x="3429171" y="41922"/>
                </a:lnTo>
                <a:lnTo>
                  <a:pt x="3476600" y="42057"/>
                </a:lnTo>
                <a:lnTo>
                  <a:pt x="3527698" y="42097"/>
                </a:lnTo>
                <a:lnTo>
                  <a:pt x="3579882" y="42109"/>
                </a:lnTo>
                <a:lnTo>
                  <a:pt x="3629270" y="38993"/>
                </a:lnTo>
                <a:lnTo>
                  <a:pt x="3676658" y="33781"/>
                </a:lnTo>
                <a:lnTo>
                  <a:pt x="3727744" y="32237"/>
                </a:lnTo>
                <a:lnTo>
                  <a:pt x="3779926" y="31779"/>
                </a:lnTo>
                <a:lnTo>
                  <a:pt x="3829312" y="31643"/>
                </a:lnTo>
                <a:lnTo>
                  <a:pt x="3876700" y="31603"/>
                </a:lnTo>
                <a:lnTo>
                  <a:pt x="3927786" y="31591"/>
                </a:lnTo>
                <a:lnTo>
                  <a:pt x="3976847" y="31588"/>
                </a:lnTo>
                <a:lnTo>
                  <a:pt x="4024140" y="31586"/>
                </a:lnTo>
                <a:lnTo>
                  <a:pt x="4075197" y="28467"/>
                </a:lnTo>
                <a:lnTo>
                  <a:pt x="4127369" y="23253"/>
                </a:lnTo>
                <a:lnTo>
                  <a:pt x="4179873" y="21708"/>
                </a:lnTo>
                <a:lnTo>
                  <a:pt x="4229355" y="21250"/>
                </a:lnTo>
                <a:lnTo>
                  <a:pt x="4279891" y="21115"/>
                </a:lnTo>
                <a:lnTo>
                  <a:pt x="4333079" y="21075"/>
                </a:lnTo>
                <a:lnTo>
                  <a:pt x="4381594" y="21063"/>
                </a:lnTo>
                <a:lnTo>
                  <a:pt x="4433013" y="17940"/>
                </a:lnTo>
                <a:lnTo>
                  <a:pt x="4485293" y="12725"/>
                </a:lnTo>
                <a:lnTo>
                  <a:pt x="4537828" y="11180"/>
                </a:lnTo>
                <a:lnTo>
                  <a:pt x="4590439" y="10722"/>
                </a:lnTo>
                <a:lnTo>
                  <a:pt x="4639952" y="10586"/>
                </a:lnTo>
                <a:lnTo>
                  <a:pt x="4687379" y="13665"/>
                </a:lnTo>
                <a:lnTo>
                  <a:pt x="4750217" y="19597"/>
                </a:lnTo>
                <a:lnTo>
                  <a:pt x="4799078" y="20625"/>
                </a:lnTo>
                <a:lnTo>
                  <a:pt x="4859585" y="20972"/>
                </a:lnTo>
                <a:lnTo>
                  <a:pt x="4916597" y="21041"/>
                </a:lnTo>
                <a:lnTo>
                  <a:pt x="4972919" y="21054"/>
                </a:lnTo>
                <a:lnTo>
                  <a:pt x="5036340" y="21057"/>
                </a:lnTo>
                <a:lnTo>
                  <a:pt x="5095142" y="24177"/>
                </a:lnTo>
                <a:lnTo>
                  <a:pt x="5151816" y="30123"/>
                </a:lnTo>
                <a:lnTo>
                  <a:pt x="5208072" y="32467"/>
                </a:lnTo>
                <a:lnTo>
                  <a:pt x="5264244" y="39862"/>
                </a:lnTo>
                <a:lnTo>
                  <a:pt x="5320400" y="41670"/>
                </a:lnTo>
                <a:lnTo>
                  <a:pt x="5380063" y="42027"/>
                </a:lnTo>
                <a:lnTo>
                  <a:pt x="5440374" y="42089"/>
                </a:lnTo>
                <a:lnTo>
                  <a:pt x="5489440" y="42107"/>
                </a:lnTo>
                <a:lnTo>
                  <a:pt x="5547941" y="42113"/>
                </a:lnTo>
                <a:lnTo>
                  <a:pt x="5604557" y="42114"/>
                </a:lnTo>
                <a:lnTo>
                  <a:pt x="5661970" y="49350"/>
                </a:lnTo>
                <a:lnTo>
                  <a:pt x="5725304" y="51993"/>
                </a:lnTo>
                <a:lnTo>
                  <a:pt x="5783221" y="52515"/>
                </a:lnTo>
                <a:lnTo>
                  <a:pt x="5831229" y="52605"/>
                </a:lnTo>
                <a:lnTo>
                  <a:pt x="5891448" y="52636"/>
                </a:lnTo>
                <a:lnTo>
                  <a:pt x="5948404" y="52642"/>
                </a:lnTo>
                <a:lnTo>
                  <a:pt x="6004714" y="47054"/>
                </a:lnTo>
                <a:lnTo>
                  <a:pt x="6062068" y="43090"/>
                </a:lnTo>
                <a:lnTo>
                  <a:pt x="6125390" y="42307"/>
                </a:lnTo>
                <a:lnTo>
                  <a:pt x="6183304" y="42152"/>
                </a:lnTo>
                <a:lnTo>
                  <a:pt x="6240974" y="42122"/>
                </a:lnTo>
                <a:lnTo>
                  <a:pt x="6304358" y="42116"/>
                </a:lnTo>
                <a:lnTo>
                  <a:pt x="6351149" y="42115"/>
                </a:lnTo>
                <a:lnTo>
                  <a:pt x="6402058" y="42114"/>
                </a:lnTo>
                <a:lnTo>
                  <a:pt x="6454186" y="42114"/>
                </a:lnTo>
                <a:lnTo>
                  <a:pt x="6503556" y="42114"/>
                </a:lnTo>
                <a:lnTo>
                  <a:pt x="6550940" y="42114"/>
                </a:lnTo>
                <a:lnTo>
                  <a:pt x="6613764" y="42114"/>
                </a:lnTo>
                <a:lnTo>
                  <a:pt x="6662623" y="42114"/>
                </a:lnTo>
                <a:lnTo>
                  <a:pt x="6724300" y="42114"/>
                </a:lnTo>
                <a:lnTo>
                  <a:pt x="6774403" y="42114"/>
                </a:lnTo>
                <a:lnTo>
                  <a:pt x="6826293" y="42114"/>
                </a:lnTo>
                <a:lnTo>
                  <a:pt x="6877543" y="42114"/>
                </a:lnTo>
                <a:lnTo>
                  <a:pt x="6940494" y="42114"/>
                </a:lnTo>
                <a:lnTo>
                  <a:pt x="6991579" y="42114"/>
                </a:lnTo>
                <a:lnTo>
                  <a:pt x="7043760" y="42114"/>
                </a:lnTo>
                <a:lnTo>
                  <a:pt x="7096266" y="42114"/>
                </a:lnTo>
                <a:lnTo>
                  <a:pt x="7148867" y="42114"/>
                </a:lnTo>
                <a:lnTo>
                  <a:pt x="7201498" y="42114"/>
                </a:lnTo>
                <a:lnTo>
                  <a:pt x="7254137" y="38995"/>
                </a:lnTo>
                <a:lnTo>
                  <a:pt x="7309898" y="33781"/>
                </a:lnTo>
                <a:lnTo>
                  <a:pt x="7367754" y="32237"/>
                </a:lnTo>
                <a:lnTo>
                  <a:pt x="7421941" y="31779"/>
                </a:lnTo>
                <a:lnTo>
                  <a:pt x="7475041" y="31643"/>
                </a:lnTo>
                <a:lnTo>
                  <a:pt x="7527819" y="31603"/>
                </a:lnTo>
                <a:lnTo>
                  <a:pt x="7580502" y="28472"/>
                </a:lnTo>
                <a:lnTo>
                  <a:pt x="7636276" y="23254"/>
                </a:lnTo>
                <a:lnTo>
                  <a:pt x="7694136" y="21708"/>
                </a:lnTo>
                <a:lnTo>
                  <a:pt x="7751444" y="21251"/>
                </a:lnTo>
                <a:lnTo>
                  <a:pt x="7809757" y="21115"/>
                </a:lnTo>
                <a:lnTo>
                  <a:pt x="7867200" y="21075"/>
                </a:lnTo>
                <a:lnTo>
                  <a:pt x="7928674" y="17943"/>
                </a:lnTo>
                <a:lnTo>
                  <a:pt x="7988222" y="12726"/>
                </a:lnTo>
                <a:lnTo>
                  <a:pt x="8046031" y="11180"/>
                </a:lnTo>
                <a:lnTo>
                  <a:pt x="8107613" y="10722"/>
                </a:lnTo>
                <a:lnTo>
                  <a:pt x="8167194" y="10586"/>
                </a:lnTo>
                <a:lnTo>
                  <a:pt x="8225011" y="10546"/>
                </a:lnTo>
                <a:lnTo>
                  <a:pt x="8286596" y="7414"/>
                </a:lnTo>
                <a:lnTo>
                  <a:pt x="8349297" y="2197"/>
                </a:lnTo>
                <a:lnTo>
                  <a:pt x="8412329" y="651"/>
                </a:lnTo>
                <a:lnTo>
                  <a:pt x="8475459" y="193"/>
                </a:lnTo>
                <a:lnTo>
                  <a:pt x="8535498" y="57"/>
                </a:lnTo>
                <a:lnTo>
                  <a:pt x="8593451" y="17"/>
                </a:lnTo>
                <a:lnTo>
                  <a:pt x="8655076" y="5"/>
                </a:lnTo>
                <a:lnTo>
                  <a:pt x="8717789" y="2"/>
                </a:lnTo>
                <a:lnTo>
                  <a:pt x="8780825" y="0"/>
                </a:lnTo>
                <a:lnTo>
                  <a:pt x="8840836" y="0"/>
                </a:lnTo>
                <a:lnTo>
                  <a:pt x="8898781" y="0"/>
                </a:lnTo>
                <a:lnTo>
                  <a:pt x="8960404" y="0"/>
                </a:lnTo>
                <a:lnTo>
                  <a:pt x="9019997" y="3120"/>
                </a:lnTo>
                <a:lnTo>
                  <a:pt x="9077818" y="8334"/>
                </a:lnTo>
                <a:lnTo>
                  <a:pt x="9136285" y="9879"/>
                </a:lnTo>
                <a:lnTo>
                  <a:pt x="9193772" y="7217"/>
                </a:lnTo>
                <a:lnTo>
                  <a:pt x="9252140" y="2139"/>
                </a:lnTo>
                <a:lnTo>
                  <a:pt x="9303358" y="634"/>
                </a:lnTo>
                <a:lnTo>
                  <a:pt x="9341931" y="188"/>
                </a:lnTo>
                <a:lnTo>
                  <a:pt x="937036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3084849" y="1944704"/>
            <a:ext cx="6081224" cy="574581"/>
            <a:chOff x="3084849" y="1944704"/>
            <a:chExt cx="6081224" cy="574581"/>
          </a:xfrm>
        </p:grpSpPr>
        <p:sp>
          <p:nvSpPr>
            <p:cNvPr id="50" name="Freeform 49"/>
            <p:cNvSpPr/>
            <p:nvPr/>
          </p:nvSpPr>
          <p:spPr>
            <a:xfrm>
              <a:off x="3084849" y="2168870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35582" y="1944704"/>
              <a:ext cx="228336" cy="322355"/>
            </a:xfrm>
            <a:custGeom>
              <a:avLst/>
              <a:gdLst/>
              <a:ahLst/>
              <a:cxnLst/>
              <a:rect l="0" t="0" r="0" b="0"/>
              <a:pathLst>
                <a:path w="228336" h="322355">
                  <a:moveTo>
                    <a:pt x="7236" y="76767"/>
                  </a:moveTo>
                  <a:lnTo>
                    <a:pt x="0" y="104323"/>
                  </a:lnTo>
                  <a:lnTo>
                    <a:pt x="478" y="160546"/>
                  </a:lnTo>
                  <a:lnTo>
                    <a:pt x="5901" y="222647"/>
                  </a:lnTo>
                  <a:lnTo>
                    <a:pt x="14208" y="284004"/>
                  </a:lnTo>
                  <a:lnTo>
                    <a:pt x="16711" y="322354"/>
                  </a:lnTo>
                  <a:lnTo>
                    <a:pt x="17672" y="267164"/>
                  </a:lnTo>
                  <a:lnTo>
                    <a:pt x="20866" y="213119"/>
                  </a:lnTo>
                  <a:lnTo>
                    <a:pt x="26826" y="157383"/>
                  </a:lnTo>
                  <a:lnTo>
                    <a:pt x="34069" y="102483"/>
                  </a:lnTo>
                  <a:lnTo>
                    <a:pt x="32900" y="56630"/>
                  </a:lnTo>
                  <a:lnTo>
                    <a:pt x="38530" y="36232"/>
                  </a:lnTo>
                  <a:lnTo>
                    <a:pt x="48830" y="19367"/>
                  </a:lnTo>
                  <a:lnTo>
                    <a:pt x="64327" y="7192"/>
                  </a:lnTo>
                  <a:lnTo>
                    <a:pt x="73373" y="2308"/>
                  </a:lnTo>
                  <a:lnTo>
                    <a:pt x="92782" y="0"/>
                  </a:lnTo>
                  <a:lnTo>
                    <a:pt x="133838" y="8051"/>
                  </a:lnTo>
                  <a:lnTo>
                    <a:pt x="159652" y="23132"/>
                  </a:lnTo>
                  <a:lnTo>
                    <a:pt x="171683" y="38891"/>
                  </a:lnTo>
                  <a:lnTo>
                    <a:pt x="188938" y="83194"/>
                  </a:lnTo>
                  <a:lnTo>
                    <a:pt x="190158" y="106529"/>
                  </a:lnTo>
                  <a:lnTo>
                    <a:pt x="185631" y="127429"/>
                  </a:lnTo>
                  <a:lnTo>
                    <a:pt x="163661" y="159911"/>
                  </a:lnTo>
                  <a:lnTo>
                    <a:pt x="157143" y="167291"/>
                  </a:lnTo>
                  <a:lnTo>
                    <a:pt x="125613" y="183268"/>
                  </a:lnTo>
                  <a:lnTo>
                    <a:pt x="103132" y="185322"/>
                  </a:lnTo>
                  <a:lnTo>
                    <a:pt x="88461" y="184675"/>
                  </a:lnTo>
                  <a:lnTo>
                    <a:pt x="89462" y="186140"/>
                  </a:lnTo>
                  <a:lnTo>
                    <a:pt x="93639" y="188287"/>
                  </a:lnTo>
                  <a:lnTo>
                    <a:pt x="144328" y="248073"/>
                  </a:lnTo>
                  <a:lnTo>
                    <a:pt x="193253" y="304435"/>
                  </a:lnTo>
                  <a:lnTo>
                    <a:pt x="207284" y="312483"/>
                  </a:lnTo>
                  <a:lnTo>
                    <a:pt x="228335" y="318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63612" y="2158342"/>
              <a:ext cx="26648" cy="115814"/>
            </a:xfrm>
            <a:custGeom>
              <a:avLst/>
              <a:gdLst/>
              <a:ahLst/>
              <a:cxnLst/>
              <a:rect l="0" t="0" r="0" b="0"/>
              <a:pathLst>
                <a:path w="26648" h="115814">
                  <a:moveTo>
                    <a:pt x="5590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3309" y="91806"/>
                  </a:lnTo>
                  <a:lnTo>
                    <a:pt x="2664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79730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78553" y="2143298"/>
              <a:ext cx="178384" cy="309842"/>
            </a:xfrm>
            <a:custGeom>
              <a:avLst/>
              <a:gdLst/>
              <a:ahLst/>
              <a:cxnLst/>
              <a:rect l="0" t="0" r="0" b="0"/>
              <a:pathLst>
                <a:path w="178384" h="309842">
                  <a:moveTo>
                    <a:pt x="122276" y="99272"/>
                  </a:moveTo>
                  <a:lnTo>
                    <a:pt x="127865" y="82504"/>
                  </a:lnTo>
                  <a:lnTo>
                    <a:pt x="125751" y="49720"/>
                  </a:lnTo>
                  <a:lnTo>
                    <a:pt x="117716" y="15959"/>
                  </a:lnTo>
                  <a:lnTo>
                    <a:pt x="111047" y="8635"/>
                  </a:lnTo>
                  <a:lnTo>
                    <a:pt x="91159" y="497"/>
                  </a:lnTo>
                  <a:lnTo>
                    <a:pt x="69842" y="0"/>
                  </a:lnTo>
                  <a:lnTo>
                    <a:pt x="49838" y="4848"/>
                  </a:lnTo>
                  <a:lnTo>
                    <a:pt x="33150" y="14802"/>
                  </a:lnTo>
                  <a:lnTo>
                    <a:pt x="10600" y="39148"/>
                  </a:lnTo>
                  <a:lnTo>
                    <a:pt x="2452" y="61632"/>
                  </a:lnTo>
                  <a:lnTo>
                    <a:pt x="0" y="86052"/>
                  </a:lnTo>
                  <a:lnTo>
                    <a:pt x="2810" y="108604"/>
                  </a:lnTo>
                  <a:lnTo>
                    <a:pt x="11078" y="127206"/>
                  </a:lnTo>
                  <a:lnTo>
                    <a:pt x="16558" y="135442"/>
                  </a:lnTo>
                  <a:lnTo>
                    <a:pt x="24892" y="140933"/>
                  </a:lnTo>
                  <a:lnTo>
                    <a:pt x="46628" y="147033"/>
                  </a:lnTo>
                  <a:lnTo>
                    <a:pt x="56636" y="146321"/>
                  </a:lnTo>
                  <a:lnTo>
                    <a:pt x="102511" y="127766"/>
                  </a:lnTo>
                  <a:lnTo>
                    <a:pt x="111439" y="127627"/>
                  </a:lnTo>
                  <a:lnTo>
                    <a:pt x="127598" y="133711"/>
                  </a:lnTo>
                  <a:lnTo>
                    <a:pt x="139459" y="150453"/>
                  </a:lnTo>
                  <a:lnTo>
                    <a:pt x="160370" y="205534"/>
                  </a:lnTo>
                  <a:lnTo>
                    <a:pt x="178360" y="266239"/>
                  </a:lnTo>
                  <a:lnTo>
                    <a:pt x="178383" y="276094"/>
                  </a:lnTo>
                  <a:lnTo>
                    <a:pt x="172169" y="293283"/>
                  </a:lnTo>
                  <a:lnTo>
                    <a:pt x="164896" y="298802"/>
                  </a:lnTo>
                  <a:lnTo>
                    <a:pt x="144338" y="304935"/>
                  </a:lnTo>
                  <a:lnTo>
                    <a:pt x="85776" y="308872"/>
                  </a:lnTo>
                  <a:lnTo>
                    <a:pt x="37294" y="309650"/>
                  </a:lnTo>
                  <a:lnTo>
                    <a:pt x="16991" y="309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85057" y="1979357"/>
              <a:ext cx="200042" cy="368498"/>
            </a:xfrm>
            <a:custGeom>
              <a:avLst/>
              <a:gdLst/>
              <a:ahLst/>
              <a:cxnLst/>
              <a:rect l="0" t="0" r="0" b="0"/>
              <a:pathLst>
                <a:path w="200042" h="368498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8645" y="167602"/>
                  </a:lnTo>
                  <a:lnTo>
                    <a:pt x="28682" y="229725"/>
                  </a:lnTo>
                  <a:lnTo>
                    <a:pt x="36601" y="287403"/>
                  </a:lnTo>
                  <a:lnTo>
                    <a:pt x="34959" y="333328"/>
                  </a:lnTo>
                  <a:lnTo>
                    <a:pt x="50907" y="276103"/>
                  </a:lnTo>
                  <a:lnTo>
                    <a:pt x="62010" y="253734"/>
                  </a:lnTo>
                  <a:lnTo>
                    <a:pt x="77862" y="238333"/>
                  </a:lnTo>
                  <a:lnTo>
                    <a:pt x="97776" y="228758"/>
                  </a:lnTo>
                  <a:lnTo>
                    <a:pt x="122224" y="224503"/>
                  </a:lnTo>
                  <a:lnTo>
                    <a:pt x="145569" y="228851"/>
                  </a:lnTo>
                  <a:lnTo>
                    <a:pt x="156707" y="233286"/>
                  </a:lnTo>
                  <a:lnTo>
                    <a:pt x="172203" y="247572"/>
                  </a:lnTo>
                  <a:lnTo>
                    <a:pt x="191683" y="285339"/>
                  </a:lnTo>
                  <a:lnTo>
                    <a:pt x="198940" y="342267"/>
                  </a:lnTo>
                  <a:lnTo>
                    <a:pt x="20004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79983" y="2010943"/>
              <a:ext cx="20929" cy="315856"/>
            </a:xfrm>
            <a:custGeom>
              <a:avLst/>
              <a:gdLst/>
              <a:ahLst/>
              <a:cxnLst/>
              <a:rect l="0" t="0" r="0" b="0"/>
              <a:pathLst>
                <a:path w="20929" h="315856">
                  <a:moveTo>
                    <a:pt x="10400" y="0"/>
                  </a:moveTo>
                  <a:lnTo>
                    <a:pt x="1335" y="58616"/>
                  </a:lnTo>
                  <a:lnTo>
                    <a:pt x="305" y="110174"/>
                  </a:lnTo>
                  <a:lnTo>
                    <a:pt x="0" y="164315"/>
                  </a:lnTo>
                  <a:lnTo>
                    <a:pt x="7132" y="226606"/>
                  </a:lnTo>
                  <a:lnTo>
                    <a:pt x="12874" y="280851"/>
                  </a:lnTo>
                  <a:lnTo>
                    <a:pt x="209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85098" y="2126756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13430" y="7236"/>
                  </a:lnTo>
                  <a:lnTo>
                    <a:pt x="150044" y="12998"/>
                  </a:lnTo>
                  <a:lnTo>
                    <a:pt x="91769" y="25054"/>
                  </a:lnTo>
                  <a:lnTo>
                    <a:pt x="31472" y="375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30277" y="2103964"/>
              <a:ext cx="218118" cy="216341"/>
            </a:xfrm>
            <a:custGeom>
              <a:avLst/>
              <a:gdLst/>
              <a:ahLst/>
              <a:cxnLst/>
              <a:rect l="0" t="0" r="0" b="0"/>
              <a:pathLst>
                <a:path w="218118" h="216341">
                  <a:moveTo>
                    <a:pt x="154946" y="96491"/>
                  </a:moveTo>
                  <a:lnTo>
                    <a:pt x="154946" y="74135"/>
                  </a:lnTo>
                  <a:lnTo>
                    <a:pt x="143767" y="43464"/>
                  </a:lnTo>
                  <a:lnTo>
                    <a:pt x="125637" y="17739"/>
                  </a:lnTo>
                  <a:lnTo>
                    <a:pt x="106045" y="5728"/>
                  </a:lnTo>
                  <a:lnTo>
                    <a:pt x="94269" y="888"/>
                  </a:lnTo>
                  <a:lnTo>
                    <a:pt x="84079" y="0"/>
                  </a:lnTo>
                  <a:lnTo>
                    <a:pt x="66517" y="5253"/>
                  </a:lnTo>
                  <a:lnTo>
                    <a:pt x="43476" y="26954"/>
                  </a:lnTo>
                  <a:lnTo>
                    <a:pt x="10776" y="75983"/>
                  </a:lnTo>
                  <a:lnTo>
                    <a:pt x="3133" y="99075"/>
                  </a:lnTo>
                  <a:lnTo>
                    <a:pt x="0" y="142620"/>
                  </a:lnTo>
                  <a:lnTo>
                    <a:pt x="11911" y="200919"/>
                  </a:lnTo>
                  <a:lnTo>
                    <a:pt x="18645" y="208224"/>
                  </a:lnTo>
                  <a:lnTo>
                    <a:pt x="38605" y="216340"/>
                  </a:lnTo>
                  <a:lnTo>
                    <a:pt x="48140" y="216165"/>
                  </a:lnTo>
                  <a:lnTo>
                    <a:pt x="64972" y="209731"/>
                  </a:lnTo>
                  <a:lnTo>
                    <a:pt x="87602" y="187366"/>
                  </a:lnTo>
                  <a:lnTo>
                    <a:pt x="120153" y="129761"/>
                  </a:lnTo>
                  <a:lnTo>
                    <a:pt x="127784" y="106599"/>
                  </a:lnTo>
                  <a:lnTo>
                    <a:pt x="132080" y="76610"/>
                  </a:lnTo>
                  <a:lnTo>
                    <a:pt x="132683" y="78558"/>
                  </a:lnTo>
                  <a:lnTo>
                    <a:pt x="139239" y="109717"/>
                  </a:lnTo>
                  <a:lnTo>
                    <a:pt x="160205" y="148497"/>
                  </a:lnTo>
                  <a:lnTo>
                    <a:pt x="173271" y="164838"/>
                  </a:lnTo>
                  <a:lnTo>
                    <a:pt x="189996" y="173661"/>
                  </a:lnTo>
                  <a:lnTo>
                    <a:pt x="218117" y="180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61529" y="2173746"/>
              <a:ext cx="165850" cy="142524"/>
            </a:xfrm>
            <a:custGeom>
              <a:avLst/>
              <a:gdLst/>
              <a:ahLst/>
              <a:cxnLst/>
              <a:rect l="0" t="0" r="0" b="0"/>
              <a:pathLst>
                <a:path w="165850" h="142524">
                  <a:moveTo>
                    <a:pt x="7921" y="26709"/>
                  </a:moveTo>
                  <a:lnTo>
                    <a:pt x="2332" y="43477"/>
                  </a:lnTo>
                  <a:lnTo>
                    <a:pt x="2708" y="61068"/>
                  </a:lnTo>
                  <a:lnTo>
                    <a:pt x="18916" y="121710"/>
                  </a:lnTo>
                  <a:lnTo>
                    <a:pt x="22271" y="132157"/>
                  </a:lnTo>
                  <a:lnTo>
                    <a:pt x="22167" y="135612"/>
                  </a:lnTo>
                  <a:lnTo>
                    <a:pt x="19758" y="134406"/>
                  </a:lnTo>
                  <a:lnTo>
                    <a:pt x="12012" y="123708"/>
                  </a:lnTo>
                  <a:lnTo>
                    <a:pt x="2245" y="96784"/>
                  </a:lnTo>
                  <a:lnTo>
                    <a:pt x="0" y="60860"/>
                  </a:lnTo>
                  <a:lnTo>
                    <a:pt x="3621" y="38378"/>
                  </a:lnTo>
                  <a:lnTo>
                    <a:pt x="12249" y="19807"/>
                  </a:lnTo>
                  <a:lnTo>
                    <a:pt x="17825" y="11580"/>
                  </a:lnTo>
                  <a:lnTo>
                    <a:pt x="26223" y="6094"/>
                  </a:lnTo>
                  <a:lnTo>
                    <a:pt x="48031" y="0"/>
                  </a:lnTo>
                  <a:lnTo>
                    <a:pt x="86616" y="2158"/>
                  </a:lnTo>
                  <a:lnTo>
                    <a:pt x="122095" y="15795"/>
                  </a:lnTo>
                  <a:lnTo>
                    <a:pt x="137824" y="31217"/>
                  </a:lnTo>
                  <a:lnTo>
                    <a:pt x="157454" y="69714"/>
                  </a:lnTo>
                  <a:lnTo>
                    <a:pt x="164743" y="123677"/>
                  </a:lnTo>
                  <a:lnTo>
                    <a:pt x="165849" y="142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37906" y="2189601"/>
              <a:ext cx="188087" cy="329684"/>
            </a:xfrm>
            <a:custGeom>
              <a:avLst/>
              <a:gdLst/>
              <a:ahLst/>
              <a:cxnLst/>
              <a:rect l="0" t="0" r="0" b="0"/>
              <a:pathLst>
                <a:path w="188087" h="329684">
                  <a:moveTo>
                    <a:pt x="147400" y="74025"/>
                  </a:moveTo>
                  <a:lnTo>
                    <a:pt x="152989" y="57258"/>
                  </a:lnTo>
                  <a:lnTo>
                    <a:pt x="152613" y="39667"/>
                  </a:lnTo>
                  <a:lnTo>
                    <a:pt x="147377" y="21321"/>
                  </a:lnTo>
                  <a:lnTo>
                    <a:pt x="137251" y="5367"/>
                  </a:lnTo>
                  <a:lnTo>
                    <a:pt x="130105" y="1347"/>
                  </a:lnTo>
                  <a:lnTo>
                    <a:pt x="112807" y="0"/>
                  </a:lnTo>
                  <a:lnTo>
                    <a:pt x="77748" y="11408"/>
                  </a:lnTo>
                  <a:lnTo>
                    <a:pt x="48903" y="29606"/>
                  </a:lnTo>
                  <a:lnTo>
                    <a:pt x="43131" y="38563"/>
                  </a:lnTo>
                  <a:lnTo>
                    <a:pt x="36717" y="60994"/>
                  </a:lnTo>
                  <a:lnTo>
                    <a:pt x="38695" y="94341"/>
                  </a:lnTo>
                  <a:lnTo>
                    <a:pt x="49954" y="112690"/>
                  </a:lnTo>
                  <a:lnTo>
                    <a:pt x="57869" y="120859"/>
                  </a:lnTo>
                  <a:lnTo>
                    <a:pt x="79142" y="129935"/>
                  </a:lnTo>
                  <a:lnTo>
                    <a:pt x="91366" y="132356"/>
                  </a:lnTo>
                  <a:lnTo>
                    <a:pt x="101855" y="130460"/>
                  </a:lnTo>
                  <a:lnTo>
                    <a:pt x="119749" y="118995"/>
                  </a:lnTo>
                  <a:lnTo>
                    <a:pt x="142976" y="92809"/>
                  </a:lnTo>
                  <a:lnTo>
                    <a:pt x="149130" y="91227"/>
                  </a:lnTo>
                  <a:lnTo>
                    <a:pt x="154402" y="94852"/>
                  </a:lnTo>
                  <a:lnTo>
                    <a:pt x="163380" y="111358"/>
                  </a:lnTo>
                  <a:lnTo>
                    <a:pt x="182288" y="167921"/>
                  </a:lnTo>
                  <a:lnTo>
                    <a:pt x="188086" y="220301"/>
                  </a:lnTo>
                  <a:lnTo>
                    <a:pt x="186751" y="265285"/>
                  </a:lnTo>
                  <a:lnTo>
                    <a:pt x="178147" y="286152"/>
                  </a:lnTo>
                  <a:lnTo>
                    <a:pt x="160149" y="311053"/>
                  </a:lnTo>
                  <a:lnTo>
                    <a:pt x="137468" y="322871"/>
                  </a:lnTo>
                  <a:lnTo>
                    <a:pt x="109060" y="329683"/>
                  </a:lnTo>
                  <a:lnTo>
                    <a:pt x="52695" y="327643"/>
                  </a:lnTo>
                  <a:lnTo>
                    <a:pt x="0" y="326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48477" y="1979357"/>
              <a:ext cx="188709" cy="293048"/>
            </a:xfrm>
            <a:custGeom>
              <a:avLst/>
              <a:gdLst/>
              <a:ahLst/>
              <a:cxnLst/>
              <a:rect l="0" t="0" r="0" b="0"/>
              <a:pathLst>
                <a:path w="188709" h="293048">
                  <a:moveTo>
                    <a:pt x="0" y="0"/>
                  </a:moveTo>
                  <a:lnTo>
                    <a:pt x="11452" y="57264"/>
                  </a:lnTo>
                  <a:lnTo>
                    <a:pt x="21330" y="109774"/>
                  </a:lnTo>
                  <a:lnTo>
                    <a:pt x="31666" y="166667"/>
                  </a:lnTo>
                  <a:lnTo>
                    <a:pt x="39018" y="220568"/>
                  </a:lnTo>
                  <a:lnTo>
                    <a:pt x="41196" y="270464"/>
                  </a:lnTo>
                  <a:lnTo>
                    <a:pt x="41502" y="285595"/>
                  </a:lnTo>
                  <a:lnTo>
                    <a:pt x="44045" y="292172"/>
                  </a:lnTo>
                  <a:lnTo>
                    <a:pt x="48081" y="293047"/>
                  </a:lnTo>
                  <a:lnTo>
                    <a:pt x="106904" y="249865"/>
                  </a:lnTo>
                  <a:lnTo>
                    <a:pt x="163729" y="228671"/>
                  </a:lnTo>
                  <a:lnTo>
                    <a:pt x="188708" y="214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35607" y="2119342"/>
              <a:ext cx="134443" cy="169490"/>
            </a:xfrm>
            <a:custGeom>
              <a:avLst/>
              <a:gdLst/>
              <a:ahLst/>
              <a:cxnLst/>
              <a:rect l="0" t="0" r="0" b="0"/>
              <a:pathLst>
                <a:path w="134443" h="169490">
                  <a:moveTo>
                    <a:pt x="133415" y="42367"/>
                  </a:moveTo>
                  <a:lnTo>
                    <a:pt x="134442" y="26223"/>
                  </a:lnTo>
                  <a:lnTo>
                    <a:pt x="130775" y="18784"/>
                  </a:lnTo>
                  <a:lnTo>
                    <a:pt x="117341" y="7398"/>
                  </a:lnTo>
                  <a:lnTo>
                    <a:pt x="84457" y="0"/>
                  </a:lnTo>
                  <a:lnTo>
                    <a:pt x="61660" y="4509"/>
                  </a:lnTo>
                  <a:lnTo>
                    <a:pt x="32215" y="20201"/>
                  </a:lnTo>
                  <a:lnTo>
                    <a:pt x="24019" y="26467"/>
                  </a:lnTo>
                  <a:lnTo>
                    <a:pt x="11792" y="45908"/>
                  </a:lnTo>
                  <a:lnTo>
                    <a:pt x="3628" y="71316"/>
                  </a:lnTo>
                  <a:lnTo>
                    <a:pt x="0" y="102105"/>
                  </a:lnTo>
                  <a:lnTo>
                    <a:pt x="4626" y="129048"/>
                  </a:lnTo>
                  <a:lnTo>
                    <a:pt x="9136" y="141146"/>
                  </a:lnTo>
                  <a:lnTo>
                    <a:pt x="23505" y="157707"/>
                  </a:lnTo>
                  <a:lnTo>
                    <a:pt x="45603" y="169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43357" y="2184338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8" y="0"/>
                  </a:lnTo>
                  <a:lnTo>
                    <a:pt x="32959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64151" y="2103172"/>
              <a:ext cx="469023" cy="267737"/>
            </a:xfrm>
            <a:custGeom>
              <a:avLst/>
              <a:gdLst/>
              <a:ahLst/>
              <a:cxnLst/>
              <a:rect l="0" t="0" r="0" b="0"/>
              <a:pathLst>
                <a:path w="469023" h="267737">
                  <a:moveTo>
                    <a:pt x="5589" y="107812"/>
                  </a:moveTo>
                  <a:lnTo>
                    <a:pt x="0" y="124580"/>
                  </a:lnTo>
                  <a:lnTo>
                    <a:pt x="4044" y="183258"/>
                  </a:lnTo>
                  <a:lnTo>
                    <a:pt x="11452" y="243526"/>
                  </a:lnTo>
                  <a:lnTo>
                    <a:pt x="8975" y="265226"/>
                  </a:lnTo>
                  <a:lnTo>
                    <a:pt x="7846" y="267736"/>
                  </a:lnTo>
                  <a:lnTo>
                    <a:pt x="6258" y="247744"/>
                  </a:lnTo>
                  <a:lnTo>
                    <a:pt x="5721" y="192298"/>
                  </a:lnTo>
                  <a:lnTo>
                    <a:pt x="5616" y="135939"/>
                  </a:lnTo>
                  <a:lnTo>
                    <a:pt x="11186" y="99378"/>
                  </a:lnTo>
                  <a:lnTo>
                    <a:pt x="16340" y="90491"/>
                  </a:lnTo>
                  <a:lnTo>
                    <a:pt x="31424" y="77497"/>
                  </a:lnTo>
                  <a:lnTo>
                    <a:pt x="52946" y="70942"/>
                  </a:lnTo>
                  <a:lnTo>
                    <a:pt x="65237" y="69194"/>
                  </a:lnTo>
                  <a:lnTo>
                    <a:pt x="85132" y="73491"/>
                  </a:lnTo>
                  <a:lnTo>
                    <a:pt x="93712" y="77912"/>
                  </a:lnTo>
                  <a:lnTo>
                    <a:pt x="116968" y="106492"/>
                  </a:lnTo>
                  <a:lnTo>
                    <a:pt x="133086" y="139006"/>
                  </a:lnTo>
                  <a:lnTo>
                    <a:pt x="139683" y="176456"/>
                  </a:lnTo>
                  <a:lnTo>
                    <a:pt x="139438" y="181651"/>
                  </a:lnTo>
                  <a:lnTo>
                    <a:pt x="138105" y="181605"/>
                  </a:lnTo>
                  <a:lnTo>
                    <a:pt x="136047" y="178064"/>
                  </a:lnTo>
                  <a:lnTo>
                    <a:pt x="136880" y="164772"/>
                  </a:lnTo>
                  <a:lnTo>
                    <a:pt x="151300" y="110287"/>
                  </a:lnTo>
                  <a:lnTo>
                    <a:pt x="162377" y="87855"/>
                  </a:lnTo>
                  <a:lnTo>
                    <a:pt x="178218" y="72426"/>
                  </a:lnTo>
                  <a:lnTo>
                    <a:pt x="187356" y="66674"/>
                  </a:lnTo>
                  <a:lnTo>
                    <a:pt x="209987" y="63402"/>
                  </a:lnTo>
                  <a:lnTo>
                    <a:pt x="233303" y="67017"/>
                  </a:lnTo>
                  <a:lnTo>
                    <a:pt x="251465" y="76423"/>
                  </a:lnTo>
                  <a:lnTo>
                    <a:pt x="264216" y="91522"/>
                  </a:lnTo>
                  <a:lnTo>
                    <a:pt x="289456" y="150344"/>
                  </a:lnTo>
                  <a:lnTo>
                    <a:pt x="305014" y="202624"/>
                  </a:lnTo>
                  <a:lnTo>
                    <a:pt x="303223" y="223650"/>
                  </a:lnTo>
                  <a:lnTo>
                    <a:pt x="302277" y="225981"/>
                  </a:lnTo>
                  <a:lnTo>
                    <a:pt x="301226" y="216094"/>
                  </a:lnTo>
                  <a:lnTo>
                    <a:pt x="306226" y="189808"/>
                  </a:lnTo>
                  <a:lnTo>
                    <a:pt x="311298" y="182364"/>
                  </a:lnTo>
                  <a:lnTo>
                    <a:pt x="366393" y="138934"/>
                  </a:lnTo>
                  <a:lnTo>
                    <a:pt x="426978" y="105576"/>
                  </a:lnTo>
                  <a:lnTo>
                    <a:pt x="463303" y="79294"/>
                  </a:lnTo>
                  <a:lnTo>
                    <a:pt x="467489" y="71253"/>
                  </a:lnTo>
                  <a:lnTo>
                    <a:pt x="469022" y="52959"/>
                  </a:lnTo>
                  <a:lnTo>
                    <a:pt x="457717" y="22929"/>
                  </a:lnTo>
                  <a:lnTo>
                    <a:pt x="442842" y="8475"/>
                  </a:lnTo>
                  <a:lnTo>
                    <a:pt x="433962" y="2983"/>
                  </a:lnTo>
                  <a:lnTo>
                    <a:pt x="414735" y="0"/>
                  </a:lnTo>
                  <a:lnTo>
                    <a:pt x="404696" y="842"/>
                  </a:lnTo>
                  <a:lnTo>
                    <a:pt x="387302" y="11137"/>
                  </a:lnTo>
                  <a:lnTo>
                    <a:pt x="372941" y="27411"/>
                  </a:lnTo>
                  <a:lnTo>
                    <a:pt x="350294" y="76730"/>
                  </a:lnTo>
                  <a:lnTo>
                    <a:pt x="344810" y="113551"/>
                  </a:lnTo>
                  <a:lnTo>
                    <a:pt x="348775" y="148507"/>
                  </a:lnTo>
                  <a:lnTo>
                    <a:pt x="362946" y="181091"/>
                  </a:lnTo>
                  <a:lnTo>
                    <a:pt x="381964" y="207383"/>
                  </a:lnTo>
                  <a:lnTo>
                    <a:pt x="408006" y="224402"/>
                  </a:lnTo>
                  <a:lnTo>
                    <a:pt x="468844" y="234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87514" y="2184012"/>
              <a:ext cx="250808" cy="195429"/>
            </a:xfrm>
            <a:custGeom>
              <a:avLst/>
              <a:gdLst/>
              <a:ahLst/>
              <a:cxnLst/>
              <a:rect l="0" t="0" r="0" b="0"/>
              <a:pathLst>
                <a:path w="250808" h="195429">
                  <a:moveTo>
                    <a:pt x="156051" y="79614"/>
                  </a:moveTo>
                  <a:lnTo>
                    <a:pt x="141396" y="35652"/>
                  </a:lnTo>
                  <a:lnTo>
                    <a:pt x="128481" y="18741"/>
                  </a:lnTo>
                  <a:lnTo>
                    <a:pt x="120123" y="10956"/>
                  </a:lnTo>
                  <a:lnTo>
                    <a:pt x="98358" y="2307"/>
                  </a:lnTo>
                  <a:lnTo>
                    <a:pt x="86004" y="0"/>
                  </a:lnTo>
                  <a:lnTo>
                    <a:pt x="62917" y="3676"/>
                  </a:lnTo>
                  <a:lnTo>
                    <a:pt x="40959" y="14279"/>
                  </a:lnTo>
                  <a:lnTo>
                    <a:pt x="19501" y="30689"/>
                  </a:lnTo>
                  <a:lnTo>
                    <a:pt x="7624" y="52801"/>
                  </a:lnTo>
                  <a:lnTo>
                    <a:pt x="0" y="110713"/>
                  </a:lnTo>
                  <a:lnTo>
                    <a:pt x="5197" y="137890"/>
                  </a:lnTo>
                  <a:lnTo>
                    <a:pt x="9858" y="150050"/>
                  </a:lnTo>
                  <a:lnTo>
                    <a:pt x="17645" y="159327"/>
                  </a:lnTo>
                  <a:lnTo>
                    <a:pt x="38774" y="172754"/>
                  </a:lnTo>
                  <a:lnTo>
                    <a:pt x="60644" y="176382"/>
                  </a:lnTo>
                  <a:lnTo>
                    <a:pt x="80893" y="172925"/>
                  </a:lnTo>
                  <a:lnTo>
                    <a:pt x="97690" y="163590"/>
                  </a:lnTo>
                  <a:lnTo>
                    <a:pt x="120300" y="134002"/>
                  </a:lnTo>
                  <a:lnTo>
                    <a:pt x="144512" y="79844"/>
                  </a:lnTo>
                  <a:lnTo>
                    <a:pt x="148358" y="69239"/>
                  </a:lnTo>
                  <a:lnTo>
                    <a:pt x="152092" y="68018"/>
                  </a:lnTo>
                  <a:lnTo>
                    <a:pt x="155751" y="73054"/>
                  </a:lnTo>
                  <a:lnTo>
                    <a:pt x="180201" y="132605"/>
                  </a:lnTo>
                  <a:lnTo>
                    <a:pt x="205794" y="168851"/>
                  </a:lnTo>
                  <a:lnTo>
                    <a:pt x="250807" y="195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32897" y="2161269"/>
              <a:ext cx="184565" cy="200295"/>
            </a:xfrm>
            <a:custGeom>
              <a:avLst/>
              <a:gdLst/>
              <a:ahLst/>
              <a:cxnLst/>
              <a:rect l="0" t="0" r="0" b="0"/>
              <a:pathLst>
                <a:path w="184565" h="200295">
                  <a:moveTo>
                    <a:pt x="152823" y="18130"/>
                  </a:moveTo>
                  <a:lnTo>
                    <a:pt x="136055" y="6951"/>
                  </a:lnTo>
                  <a:lnTo>
                    <a:pt x="103271" y="0"/>
                  </a:lnTo>
                  <a:lnTo>
                    <a:pt x="58677" y="6056"/>
                  </a:lnTo>
                  <a:lnTo>
                    <a:pt x="16073" y="21637"/>
                  </a:lnTo>
                  <a:lnTo>
                    <a:pt x="5505" y="27487"/>
                  </a:lnTo>
                  <a:lnTo>
                    <a:pt x="799" y="33727"/>
                  </a:lnTo>
                  <a:lnTo>
                    <a:pt x="0" y="40226"/>
                  </a:lnTo>
                  <a:lnTo>
                    <a:pt x="1808" y="46898"/>
                  </a:lnTo>
                  <a:lnTo>
                    <a:pt x="13176" y="60551"/>
                  </a:lnTo>
                  <a:lnTo>
                    <a:pt x="21121" y="67468"/>
                  </a:lnTo>
                  <a:lnTo>
                    <a:pt x="42426" y="75153"/>
                  </a:lnTo>
                  <a:lnTo>
                    <a:pt x="99508" y="88896"/>
                  </a:lnTo>
                  <a:lnTo>
                    <a:pt x="152735" y="111532"/>
                  </a:lnTo>
                  <a:lnTo>
                    <a:pt x="178793" y="131072"/>
                  </a:lnTo>
                  <a:lnTo>
                    <a:pt x="183004" y="139048"/>
                  </a:lnTo>
                  <a:lnTo>
                    <a:pt x="184564" y="157269"/>
                  </a:lnTo>
                  <a:lnTo>
                    <a:pt x="178238" y="173946"/>
                  </a:lnTo>
                  <a:lnTo>
                    <a:pt x="173277" y="181669"/>
                  </a:lnTo>
                  <a:lnTo>
                    <a:pt x="155285" y="193369"/>
                  </a:lnTo>
                  <a:lnTo>
                    <a:pt x="143936" y="198127"/>
                  </a:lnTo>
                  <a:lnTo>
                    <a:pt x="118847" y="200294"/>
                  </a:lnTo>
                  <a:lnTo>
                    <a:pt x="70202" y="192153"/>
                  </a:lnTo>
                  <a:lnTo>
                    <a:pt x="57612" y="185940"/>
                  </a:lnTo>
                  <a:lnTo>
                    <a:pt x="47538" y="176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73070" y="2200455"/>
              <a:ext cx="136856" cy="157952"/>
            </a:xfrm>
            <a:custGeom>
              <a:avLst/>
              <a:gdLst/>
              <a:ahLst/>
              <a:cxnLst/>
              <a:rect l="0" t="0" r="0" b="0"/>
              <a:pathLst>
                <a:path w="136856" h="157952">
                  <a:moveTo>
                    <a:pt x="17935" y="10529"/>
                  </a:moveTo>
                  <a:lnTo>
                    <a:pt x="6757" y="21708"/>
                  </a:lnTo>
                  <a:lnTo>
                    <a:pt x="1269" y="39674"/>
                  </a:lnTo>
                  <a:lnTo>
                    <a:pt x="0" y="63257"/>
                  </a:lnTo>
                  <a:lnTo>
                    <a:pt x="11789" y="124736"/>
                  </a:lnTo>
                  <a:lnTo>
                    <a:pt x="24562" y="143566"/>
                  </a:lnTo>
                  <a:lnTo>
                    <a:pt x="32881" y="151863"/>
                  </a:lnTo>
                  <a:lnTo>
                    <a:pt x="41937" y="156224"/>
                  </a:lnTo>
                  <a:lnTo>
                    <a:pt x="61358" y="157951"/>
                  </a:lnTo>
                  <a:lnTo>
                    <a:pt x="92022" y="146756"/>
                  </a:lnTo>
                  <a:lnTo>
                    <a:pt x="117746" y="123032"/>
                  </a:lnTo>
                  <a:lnTo>
                    <a:pt x="134596" y="93776"/>
                  </a:lnTo>
                  <a:lnTo>
                    <a:pt x="136855" y="70145"/>
                  </a:lnTo>
                  <a:lnTo>
                    <a:pt x="125688" y="9971"/>
                  </a:lnTo>
                  <a:lnTo>
                    <a:pt x="1232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580518" y="2196114"/>
              <a:ext cx="126343" cy="165888"/>
            </a:xfrm>
            <a:custGeom>
              <a:avLst/>
              <a:gdLst/>
              <a:ahLst/>
              <a:cxnLst/>
              <a:rect l="0" t="0" r="0" b="0"/>
              <a:pathLst>
                <a:path w="126343" h="165888">
                  <a:moveTo>
                    <a:pt x="0" y="56984"/>
                  </a:moveTo>
                  <a:lnTo>
                    <a:pt x="17958" y="110859"/>
                  </a:lnTo>
                  <a:lnTo>
                    <a:pt x="40738" y="162431"/>
                  </a:lnTo>
                  <a:lnTo>
                    <a:pt x="43536" y="165887"/>
                  </a:lnTo>
                  <a:lnTo>
                    <a:pt x="44232" y="164681"/>
                  </a:lnTo>
                  <a:lnTo>
                    <a:pt x="30846" y="112279"/>
                  </a:lnTo>
                  <a:lnTo>
                    <a:pt x="22991" y="53998"/>
                  </a:lnTo>
                  <a:lnTo>
                    <a:pt x="28155" y="28751"/>
                  </a:lnTo>
                  <a:lnTo>
                    <a:pt x="32808" y="17105"/>
                  </a:lnTo>
                  <a:lnTo>
                    <a:pt x="40589" y="9341"/>
                  </a:lnTo>
                  <a:lnTo>
                    <a:pt x="61713" y="714"/>
                  </a:lnTo>
                  <a:lnTo>
                    <a:pt x="83580" y="0"/>
                  </a:lnTo>
                  <a:lnTo>
                    <a:pt x="126342" y="4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30242" y="2146135"/>
              <a:ext cx="157247" cy="223850"/>
            </a:xfrm>
            <a:custGeom>
              <a:avLst/>
              <a:gdLst/>
              <a:ahLst/>
              <a:cxnLst/>
              <a:rect l="0" t="0" r="0" b="0"/>
              <a:pathLst>
                <a:path w="157247" h="223850">
                  <a:moveTo>
                    <a:pt x="8204" y="96435"/>
                  </a:moveTo>
                  <a:lnTo>
                    <a:pt x="26184" y="112075"/>
                  </a:lnTo>
                  <a:lnTo>
                    <a:pt x="43101" y="120154"/>
                  </a:lnTo>
                  <a:lnTo>
                    <a:pt x="77945" y="125689"/>
                  </a:lnTo>
                  <a:lnTo>
                    <a:pt x="112316" y="121740"/>
                  </a:lnTo>
                  <a:lnTo>
                    <a:pt x="130905" y="113141"/>
                  </a:lnTo>
                  <a:lnTo>
                    <a:pt x="139137" y="107572"/>
                  </a:lnTo>
                  <a:lnTo>
                    <a:pt x="151404" y="88906"/>
                  </a:lnTo>
                  <a:lnTo>
                    <a:pt x="156313" y="77378"/>
                  </a:lnTo>
                  <a:lnTo>
                    <a:pt x="157246" y="66183"/>
                  </a:lnTo>
                  <a:lnTo>
                    <a:pt x="152043" y="44385"/>
                  </a:lnTo>
                  <a:lnTo>
                    <a:pt x="138812" y="26118"/>
                  </a:lnTo>
                  <a:lnTo>
                    <a:pt x="120064" y="11370"/>
                  </a:lnTo>
                  <a:lnTo>
                    <a:pt x="96134" y="916"/>
                  </a:lnTo>
                  <a:lnTo>
                    <a:pt x="84371" y="0"/>
                  </a:lnTo>
                  <a:lnTo>
                    <a:pt x="61943" y="5222"/>
                  </a:lnTo>
                  <a:lnTo>
                    <a:pt x="35174" y="21315"/>
                  </a:lnTo>
                  <a:lnTo>
                    <a:pt x="22920" y="37312"/>
                  </a:lnTo>
                  <a:lnTo>
                    <a:pt x="5522" y="76177"/>
                  </a:lnTo>
                  <a:lnTo>
                    <a:pt x="0" y="112789"/>
                  </a:lnTo>
                  <a:lnTo>
                    <a:pt x="3953" y="147684"/>
                  </a:lnTo>
                  <a:lnTo>
                    <a:pt x="12554" y="166395"/>
                  </a:lnTo>
                  <a:lnTo>
                    <a:pt x="37139" y="197472"/>
                  </a:lnTo>
                  <a:lnTo>
                    <a:pt x="63180" y="219048"/>
                  </a:lnTo>
                  <a:lnTo>
                    <a:pt x="86059" y="223849"/>
                  </a:lnTo>
                  <a:lnTo>
                    <a:pt x="119009" y="219975"/>
                  </a:lnTo>
                  <a:lnTo>
                    <a:pt x="145074" y="212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73497" y="2168870"/>
              <a:ext cx="165819" cy="196797"/>
            </a:xfrm>
            <a:custGeom>
              <a:avLst/>
              <a:gdLst/>
              <a:ahLst/>
              <a:cxnLst/>
              <a:rect l="0" t="0" r="0" b="0"/>
              <a:pathLst>
                <a:path w="165819" h="196797">
                  <a:moveTo>
                    <a:pt x="112389" y="0"/>
                  </a:moveTo>
                  <a:lnTo>
                    <a:pt x="68426" y="23719"/>
                  </a:lnTo>
                  <a:lnTo>
                    <a:pt x="12176" y="45122"/>
                  </a:lnTo>
                  <a:lnTo>
                    <a:pt x="3466" y="51138"/>
                  </a:lnTo>
                  <a:lnTo>
                    <a:pt x="0" y="57489"/>
                  </a:lnTo>
                  <a:lnTo>
                    <a:pt x="28" y="64062"/>
                  </a:lnTo>
                  <a:lnTo>
                    <a:pt x="2386" y="70784"/>
                  </a:lnTo>
                  <a:lnTo>
                    <a:pt x="14365" y="81373"/>
                  </a:lnTo>
                  <a:lnTo>
                    <a:pt x="67938" y="101399"/>
                  </a:lnTo>
                  <a:lnTo>
                    <a:pt x="122610" y="124863"/>
                  </a:lnTo>
                  <a:lnTo>
                    <a:pt x="148822" y="144491"/>
                  </a:lnTo>
                  <a:lnTo>
                    <a:pt x="165818" y="170714"/>
                  </a:lnTo>
                  <a:lnTo>
                    <a:pt x="165556" y="178150"/>
                  </a:lnTo>
                  <a:lnTo>
                    <a:pt x="161872" y="184278"/>
                  </a:lnTo>
                  <a:lnTo>
                    <a:pt x="155906" y="189532"/>
                  </a:lnTo>
                  <a:lnTo>
                    <a:pt x="136799" y="195371"/>
                  </a:lnTo>
                  <a:lnTo>
                    <a:pt x="112709" y="196796"/>
                  </a:lnTo>
                  <a:lnTo>
                    <a:pt x="4921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425547" y="1975421"/>
              <a:ext cx="228106" cy="435606"/>
            </a:xfrm>
            <a:custGeom>
              <a:avLst/>
              <a:gdLst/>
              <a:ahLst/>
              <a:cxnLst/>
              <a:rect l="0" t="0" r="0" b="0"/>
              <a:pathLst>
                <a:path w="228106" h="435606">
                  <a:moveTo>
                    <a:pt x="197292" y="161864"/>
                  </a:moveTo>
                  <a:lnTo>
                    <a:pt x="211946" y="117901"/>
                  </a:lnTo>
                  <a:lnTo>
                    <a:pt x="212384" y="97871"/>
                  </a:lnTo>
                  <a:lnTo>
                    <a:pt x="203133" y="56416"/>
                  </a:lnTo>
                  <a:lnTo>
                    <a:pt x="187844" y="30534"/>
                  </a:lnTo>
                  <a:lnTo>
                    <a:pt x="172036" y="18487"/>
                  </a:lnTo>
                  <a:lnTo>
                    <a:pt x="133291" y="1221"/>
                  </a:lnTo>
                  <a:lnTo>
                    <a:pt x="112695" y="0"/>
                  </a:lnTo>
                  <a:lnTo>
                    <a:pt x="70877" y="8748"/>
                  </a:lnTo>
                  <a:lnTo>
                    <a:pt x="52981" y="21282"/>
                  </a:lnTo>
                  <a:lnTo>
                    <a:pt x="22428" y="57925"/>
                  </a:lnTo>
                  <a:lnTo>
                    <a:pt x="6530" y="88563"/>
                  </a:lnTo>
                  <a:lnTo>
                    <a:pt x="0" y="131046"/>
                  </a:lnTo>
                  <a:lnTo>
                    <a:pt x="4712" y="157526"/>
                  </a:lnTo>
                  <a:lnTo>
                    <a:pt x="21211" y="203121"/>
                  </a:lnTo>
                  <a:lnTo>
                    <a:pt x="34807" y="218415"/>
                  </a:lnTo>
                  <a:lnTo>
                    <a:pt x="65311" y="233602"/>
                  </a:lnTo>
                  <a:lnTo>
                    <a:pt x="89501" y="239371"/>
                  </a:lnTo>
                  <a:lnTo>
                    <a:pt x="111950" y="238035"/>
                  </a:lnTo>
                  <a:lnTo>
                    <a:pt x="154958" y="219240"/>
                  </a:lnTo>
                  <a:lnTo>
                    <a:pt x="176138" y="206472"/>
                  </a:lnTo>
                  <a:lnTo>
                    <a:pt x="191010" y="189878"/>
                  </a:lnTo>
                  <a:lnTo>
                    <a:pt x="215679" y="156219"/>
                  </a:lnTo>
                  <a:lnTo>
                    <a:pt x="220078" y="155761"/>
                  </a:lnTo>
                  <a:lnTo>
                    <a:pt x="223011" y="160135"/>
                  </a:lnTo>
                  <a:lnTo>
                    <a:pt x="228105" y="213542"/>
                  </a:lnTo>
                  <a:lnTo>
                    <a:pt x="225605" y="267651"/>
                  </a:lnTo>
                  <a:lnTo>
                    <a:pt x="219782" y="323400"/>
                  </a:lnTo>
                  <a:lnTo>
                    <a:pt x="217462" y="378302"/>
                  </a:lnTo>
                  <a:lnTo>
                    <a:pt x="207821" y="435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744330" y="2044723"/>
              <a:ext cx="306324" cy="369522"/>
            </a:xfrm>
            <a:custGeom>
              <a:avLst/>
              <a:gdLst/>
              <a:ahLst/>
              <a:cxnLst/>
              <a:rect l="0" t="0" r="0" b="0"/>
              <a:pathLst>
                <a:path w="306324" h="369522">
                  <a:moveTo>
                    <a:pt x="194364" y="8334"/>
                  </a:moveTo>
                  <a:lnTo>
                    <a:pt x="156886" y="0"/>
                  </a:lnTo>
                  <a:lnTo>
                    <a:pt x="133254" y="1120"/>
                  </a:lnTo>
                  <a:lnTo>
                    <a:pt x="89486" y="20903"/>
                  </a:lnTo>
                  <a:lnTo>
                    <a:pt x="69373" y="34977"/>
                  </a:lnTo>
                  <a:lnTo>
                    <a:pt x="37397" y="75728"/>
                  </a:lnTo>
                  <a:lnTo>
                    <a:pt x="14140" y="128491"/>
                  </a:lnTo>
                  <a:lnTo>
                    <a:pt x="5516" y="191209"/>
                  </a:lnTo>
                  <a:lnTo>
                    <a:pt x="0" y="246752"/>
                  </a:lnTo>
                  <a:lnTo>
                    <a:pt x="9653" y="284087"/>
                  </a:lnTo>
                  <a:lnTo>
                    <a:pt x="27330" y="318546"/>
                  </a:lnTo>
                  <a:lnTo>
                    <a:pt x="54266" y="351150"/>
                  </a:lnTo>
                  <a:lnTo>
                    <a:pt x="86303" y="367402"/>
                  </a:lnTo>
                  <a:lnTo>
                    <a:pt x="112022" y="369521"/>
                  </a:lnTo>
                  <a:lnTo>
                    <a:pt x="173339" y="358321"/>
                  </a:lnTo>
                  <a:lnTo>
                    <a:pt x="199448" y="351837"/>
                  </a:lnTo>
                  <a:lnTo>
                    <a:pt x="220410" y="338816"/>
                  </a:lnTo>
                  <a:lnTo>
                    <a:pt x="267577" y="281510"/>
                  </a:lnTo>
                  <a:lnTo>
                    <a:pt x="290454" y="239849"/>
                  </a:lnTo>
                  <a:lnTo>
                    <a:pt x="305068" y="188249"/>
                  </a:lnTo>
                  <a:lnTo>
                    <a:pt x="306323" y="142230"/>
                  </a:lnTo>
                  <a:lnTo>
                    <a:pt x="286259" y="83028"/>
                  </a:lnTo>
                  <a:lnTo>
                    <a:pt x="269685" y="56331"/>
                  </a:lnTo>
                  <a:lnTo>
                    <a:pt x="244367" y="33604"/>
                  </a:lnTo>
                  <a:lnTo>
                    <a:pt x="224776" y="25414"/>
                  </a:lnTo>
                  <a:lnTo>
                    <a:pt x="194364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078329" y="1958300"/>
              <a:ext cx="87744" cy="126848"/>
            </a:xfrm>
            <a:custGeom>
              <a:avLst/>
              <a:gdLst/>
              <a:ahLst/>
              <a:cxnLst/>
              <a:rect l="0" t="0" r="0" b="0"/>
              <a:pathLst>
                <a:path w="87744" h="126848">
                  <a:moveTo>
                    <a:pt x="39350" y="0"/>
                  </a:moveTo>
                  <a:lnTo>
                    <a:pt x="22582" y="11179"/>
                  </a:lnTo>
                  <a:lnTo>
                    <a:pt x="11230" y="26025"/>
                  </a:lnTo>
                  <a:lnTo>
                    <a:pt x="3456" y="45492"/>
                  </a:lnTo>
                  <a:lnTo>
                    <a:pt x="0" y="69742"/>
                  </a:lnTo>
                  <a:lnTo>
                    <a:pt x="4704" y="92998"/>
                  </a:lnTo>
                  <a:lnTo>
                    <a:pt x="9233" y="104112"/>
                  </a:lnTo>
                  <a:lnTo>
                    <a:pt x="23625" y="119582"/>
                  </a:lnTo>
                  <a:lnTo>
                    <a:pt x="32376" y="125345"/>
                  </a:lnTo>
                  <a:lnTo>
                    <a:pt x="40550" y="126847"/>
                  </a:lnTo>
                  <a:lnTo>
                    <a:pt x="48339" y="125509"/>
                  </a:lnTo>
                  <a:lnTo>
                    <a:pt x="55871" y="122277"/>
                  </a:lnTo>
                  <a:lnTo>
                    <a:pt x="77650" y="100961"/>
                  </a:lnTo>
                  <a:lnTo>
                    <a:pt x="85618" y="79187"/>
                  </a:lnTo>
                  <a:lnTo>
                    <a:pt x="87743" y="66829"/>
                  </a:lnTo>
                  <a:lnTo>
                    <a:pt x="83865" y="43740"/>
                  </a:lnTo>
                  <a:lnTo>
                    <a:pt x="604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485347" y="2179399"/>
            <a:ext cx="126343" cy="126343"/>
            <a:chOff x="5485347" y="2179399"/>
            <a:chExt cx="126343" cy="126343"/>
          </a:xfrm>
        </p:grpSpPr>
        <p:sp>
          <p:nvSpPr>
            <p:cNvPr id="75" name="Freeform 74"/>
            <p:cNvSpPr/>
            <p:nvPr/>
          </p:nvSpPr>
          <p:spPr>
            <a:xfrm>
              <a:off x="5527461" y="2274155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66247" y="15641"/>
                  </a:lnTo>
                  <a:lnTo>
                    <a:pt x="39906" y="263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85347" y="2295212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42114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59046" y="2179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3232248" y="3474404"/>
            <a:ext cx="767053" cy="456831"/>
            <a:chOff x="3232248" y="3474404"/>
            <a:chExt cx="767053" cy="456831"/>
          </a:xfrm>
        </p:grpSpPr>
        <p:sp>
          <p:nvSpPr>
            <p:cNvPr id="79" name="Freeform 78"/>
            <p:cNvSpPr/>
            <p:nvPr/>
          </p:nvSpPr>
          <p:spPr>
            <a:xfrm>
              <a:off x="3232248" y="3674445"/>
              <a:ext cx="105286" cy="5591"/>
            </a:xfrm>
            <a:custGeom>
              <a:avLst/>
              <a:gdLst/>
              <a:ahLst/>
              <a:cxnLst/>
              <a:rect l="0" t="0" r="0" b="0"/>
              <a:pathLst>
                <a:path w="105286" h="5591">
                  <a:moveTo>
                    <a:pt x="105285" y="0"/>
                  </a:moveTo>
                  <a:lnTo>
                    <a:pt x="88518" y="5590"/>
                  </a:lnTo>
                  <a:lnTo>
                    <a:pt x="32960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60936" y="3474404"/>
              <a:ext cx="438365" cy="456831"/>
            </a:xfrm>
            <a:custGeom>
              <a:avLst/>
              <a:gdLst/>
              <a:ahLst/>
              <a:cxnLst/>
              <a:rect l="0" t="0" r="0" b="0"/>
              <a:pathLst>
                <a:path w="438365" h="456831">
                  <a:moveTo>
                    <a:pt x="218794" y="21057"/>
                  </a:moveTo>
                  <a:lnTo>
                    <a:pt x="181316" y="12723"/>
                  </a:lnTo>
                  <a:lnTo>
                    <a:pt x="146469" y="14298"/>
                  </a:lnTo>
                  <a:lnTo>
                    <a:pt x="124648" y="20393"/>
                  </a:lnTo>
                  <a:lnTo>
                    <a:pt x="103252" y="30900"/>
                  </a:lnTo>
                  <a:lnTo>
                    <a:pt x="47255" y="88097"/>
                  </a:lnTo>
                  <a:lnTo>
                    <a:pt x="27068" y="118130"/>
                  </a:lnTo>
                  <a:lnTo>
                    <a:pt x="14327" y="156144"/>
                  </a:lnTo>
                  <a:lnTo>
                    <a:pt x="3439" y="219246"/>
                  </a:lnTo>
                  <a:lnTo>
                    <a:pt x="0" y="270082"/>
                  </a:lnTo>
                  <a:lnTo>
                    <a:pt x="12499" y="331491"/>
                  </a:lnTo>
                  <a:lnTo>
                    <a:pt x="35498" y="385190"/>
                  </a:lnTo>
                  <a:lnTo>
                    <a:pt x="62709" y="417507"/>
                  </a:lnTo>
                  <a:lnTo>
                    <a:pt x="94168" y="435531"/>
                  </a:lnTo>
                  <a:lnTo>
                    <a:pt x="154232" y="455819"/>
                  </a:lnTo>
                  <a:lnTo>
                    <a:pt x="176062" y="456830"/>
                  </a:lnTo>
                  <a:lnTo>
                    <a:pt x="229850" y="447947"/>
                  </a:lnTo>
                  <a:lnTo>
                    <a:pt x="281160" y="433757"/>
                  </a:lnTo>
                  <a:lnTo>
                    <a:pt x="335142" y="409637"/>
                  </a:lnTo>
                  <a:lnTo>
                    <a:pt x="379687" y="382343"/>
                  </a:lnTo>
                  <a:lnTo>
                    <a:pt x="403597" y="355832"/>
                  </a:lnTo>
                  <a:lnTo>
                    <a:pt x="432152" y="294610"/>
                  </a:lnTo>
                  <a:lnTo>
                    <a:pt x="438364" y="243071"/>
                  </a:lnTo>
                  <a:lnTo>
                    <a:pt x="436471" y="184018"/>
                  </a:lnTo>
                  <a:lnTo>
                    <a:pt x="425179" y="132275"/>
                  </a:lnTo>
                  <a:lnTo>
                    <a:pt x="410513" y="86570"/>
                  </a:lnTo>
                  <a:lnTo>
                    <a:pt x="379597" y="46394"/>
                  </a:lnTo>
                  <a:lnTo>
                    <a:pt x="353397" y="30384"/>
                  </a:lnTo>
                  <a:lnTo>
                    <a:pt x="292295" y="7221"/>
                  </a:lnTo>
                  <a:lnTo>
                    <a:pt x="2293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4064000" y="3463875"/>
            <a:ext cx="2558426" cy="584474"/>
            <a:chOff x="4064000" y="3463875"/>
            <a:chExt cx="2558426" cy="584474"/>
          </a:xfrm>
        </p:grpSpPr>
        <p:sp>
          <p:nvSpPr>
            <p:cNvPr id="82" name="Freeform 81"/>
            <p:cNvSpPr/>
            <p:nvPr/>
          </p:nvSpPr>
          <p:spPr>
            <a:xfrm>
              <a:off x="4064000" y="3463875"/>
              <a:ext cx="217089" cy="427209"/>
            </a:xfrm>
            <a:custGeom>
              <a:avLst/>
              <a:gdLst/>
              <a:ahLst/>
              <a:cxnLst/>
              <a:rect l="0" t="0" r="0" b="0"/>
              <a:pathLst>
                <a:path w="217089" h="427209">
                  <a:moveTo>
                    <a:pt x="52642" y="0"/>
                  </a:moveTo>
                  <a:lnTo>
                    <a:pt x="41464" y="16768"/>
                  </a:lnTo>
                  <a:lnTo>
                    <a:pt x="34512" y="55141"/>
                  </a:lnTo>
                  <a:lnTo>
                    <a:pt x="30993" y="110935"/>
                  </a:lnTo>
                  <a:lnTo>
                    <a:pt x="22596" y="173403"/>
                  </a:lnTo>
                  <a:lnTo>
                    <a:pt x="21361" y="228401"/>
                  </a:lnTo>
                  <a:lnTo>
                    <a:pt x="21116" y="284326"/>
                  </a:lnTo>
                  <a:lnTo>
                    <a:pt x="21068" y="340433"/>
                  </a:lnTo>
                  <a:lnTo>
                    <a:pt x="19895" y="345108"/>
                  </a:lnTo>
                  <a:lnTo>
                    <a:pt x="17943" y="343546"/>
                  </a:lnTo>
                  <a:lnTo>
                    <a:pt x="15471" y="337825"/>
                  </a:lnTo>
                  <a:lnTo>
                    <a:pt x="15845" y="322110"/>
                  </a:lnTo>
                  <a:lnTo>
                    <a:pt x="22710" y="265943"/>
                  </a:lnTo>
                  <a:lnTo>
                    <a:pt x="31930" y="243369"/>
                  </a:lnTo>
                  <a:lnTo>
                    <a:pt x="46947" y="227877"/>
                  </a:lnTo>
                  <a:lnTo>
                    <a:pt x="55864" y="222108"/>
                  </a:lnTo>
                  <a:lnTo>
                    <a:pt x="90771" y="213989"/>
                  </a:lnTo>
                  <a:lnTo>
                    <a:pt x="130750" y="217172"/>
                  </a:lnTo>
                  <a:lnTo>
                    <a:pt x="152088" y="225593"/>
                  </a:lnTo>
                  <a:lnTo>
                    <a:pt x="184849" y="250063"/>
                  </a:lnTo>
                  <a:lnTo>
                    <a:pt x="206718" y="276084"/>
                  </a:lnTo>
                  <a:lnTo>
                    <a:pt x="214707" y="298959"/>
                  </a:lnTo>
                  <a:lnTo>
                    <a:pt x="217088" y="324723"/>
                  </a:lnTo>
                  <a:lnTo>
                    <a:pt x="214247" y="351772"/>
                  </a:lnTo>
                  <a:lnTo>
                    <a:pt x="202845" y="376272"/>
                  </a:lnTo>
                  <a:lnTo>
                    <a:pt x="184910" y="397689"/>
                  </a:lnTo>
                  <a:lnTo>
                    <a:pt x="161341" y="415007"/>
                  </a:lnTo>
                  <a:lnTo>
                    <a:pt x="135268" y="424264"/>
                  </a:lnTo>
                  <a:lnTo>
                    <a:pt x="109252" y="427208"/>
                  </a:lnTo>
                  <a:lnTo>
                    <a:pt x="85991" y="424617"/>
                  </a:lnTo>
                  <a:lnTo>
                    <a:pt x="53164" y="41099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11440" y="3505989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2195" y="52051"/>
                  </a:lnTo>
                  <a:lnTo>
                    <a:pt x="650" y="105109"/>
                  </a:lnTo>
                  <a:lnTo>
                    <a:pt x="193" y="157875"/>
                  </a:lnTo>
                  <a:lnTo>
                    <a:pt x="57" y="210555"/>
                  </a:lnTo>
                  <a:lnTo>
                    <a:pt x="17" y="260089"/>
                  </a:lnTo>
                  <a:lnTo>
                    <a:pt x="5" y="29816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327212" y="3611274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72485" y="7236"/>
                  </a:lnTo>
                  <a:lnTo>
                    <a:pt x="116263" y="12998"/>
                  </a:lnTo>
                  <a:lnTo>
                    <a:pt x="59750" y="194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37782" y="3674445"/>
              <a:ext cx="165769" cy="200639"/>
            </a:xfrm>
            <a:custGeom>
              <a:avLst/>
              <a:gdLst/>
              <a:ahLst/>
              <a:cxnLst/>
              <a:rect l="0" t="0" r="0" b="0"/>
              <a:pathLst>
                <a:path w="165769" h="200639">
                  <a:moveTo>
                    <a:pt x="0" y="21057"/>
                  </a:moveTo>
                  <a:lnTo>
                    <a:pt x="0" y="79674"/>
                  </a:lnTo>
                  <a:lnTo>
                    <a:pt x="1170" y="135018"/>
                  </a:lnTo>
                  <a:lnTo>
                    <a:pt x="5589" y="167242"/>
                  </a:lnTo>
                  <a:lnTo>
                    <a:pt x="10745" y="179345"/>
                  </a:lnTo>
                  <a:lnTo>
                    <a:pt x="25833" y="195912"/>
                  </a:lnTo>
                  <a:lnTo>
                    <a:pt x="34769" y="199628"/>
                  </a:lnTo>
                  <a:lnTo>
                    <a:pt x="54058" y="200638"/>
                  </a:lnTo>
                  <a:lnTo>
                    <a:pt x="84647" y="189040"/>
                  </a:lnTo>
                  <a:lnTo>
                    <a:pt x="132782" y="150559"/>
                  </a:lnTo>
                  <a:lnTo>
                    <a:pt x="148657" y="124159"/>
                  </a:lnTo>
                  <a:lnTo>
                    <a:pt x="163332" y="82627"/>
                  </a:lnTo>
                  <a:lnTo>
                    <a:pt x="165768" y="4527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21207" y="3689913"/>
              <a:ext cx="138524" cy="184575"/>
            </a:xfrm>
            <a:custGeom>
              <a:avLst/>
              <a:gdLst/>
              <a:ahLst/>
              <a:cxnLst/>
              <a:rect l="0" t="0" r="0" b="0"/>
              <a:pathLst>
                <a:path w="138524" h="184575">
                  <a:moveTo>
                    <a:pt x="95601" y="5589"/>
                  </a:moveTo>
                  <a:lnTo>
                    <a:pt x="78834" y="0"/>
                  </a:lnTo>
                  <a:lnTo>
                    <a:pt x="61243" y="376"/>
                  </a:lnTo>
                  <a:lnTo>
                    <a:pt x="21354" y="10149"/>
                  </a:lnTo>
                  <a:lnTo>
                    <a:pt x="13348" y="15648"/>
                  </a:lnTo>
                  <a:lnTo>
                    <a:pt x="1332" y="31117"/>
                  </a:lnTo>
                  <a:lnTo>
                    <a:pt x="0" y="38985"/>
                  </a:lnTo>
                  <a:lnTo>
                    <a:pt x="1451" y="46570"/>
                  </a:lnTo>
                  <a:lnTo>
                    <a:pt x="4758" y="53967"/>
                  </a:lnTo>
                  <a:lnTo>
                    <a:pt x="20911" y="65305"/>
                  </a:lnTo>
                  <a:lnTo>
                    <a:pt x="74414" y="87023"/>
                  </a:lnTo>
                  <a:lnTo>
                    <a:pt x="121580" y="118449"/>
                  </a:lnTo>
                  <a:lnTo>
                    <a:pt x="138523" y="144704"/>
                  </a:lnTo>
                  <a:lnTo>
                    <a:pt x="138254" y="152145"/>
                  </a:lnTo>
                  <a:lnTo>
                    <a:pt x="134565" y="158275"/>
                  </a:lnTo>
                  <a:lnTo>
                    <a:pt x="121107" y="168206"/>
                  </a:lnTo>
                  <a:lnTo>
                    <a:pt x="92630" y="179204"/>
                  </a:lnTo>
                  <a:lnTo>
                    <a:pt x="41679" y="183513"/>
                  </a:lnTo>
                  <a:lnTo>
                    <a:pt x="845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94880" y="3681652"/>
              <a:ext cx="174613" cy="196766"/>
            </a:xfrm>
            <a:custGeom>
              <a:avLst/>
              <a:gdLst/>
              <a:ahLst/>
              <a:cxnLst/>
              <a:rect l="0" t="0" r="0" b="0"/>
              <a:pathLst>
                <a:path w="174613" h="196766">
                  <a:moveTo>
                    <a:pt x="6156" y="98078"/>
                  </a:moveTo>
                  <a:lnTo>
                    <a:pt x="64773" y="98078"/>
                  </a:lnTo>
                  <a:lnTo>
                    <a:pt x="117777" y="95739"/>
                  </a:lnTo>
                  <a:lnTo>
                    <a:pt x="141163" y="86900"/>
                  </a:lnTo>
                  <a:lnTo>
                    <a:pt x="157016" y="72053"/>
                  </a:lnTo>
                  <a:lnTo>
                    <a:pt x="162881" y="63181"/>
                  </a:lnTo>
                  <a:lnTo>
                    <a:pt x="164452" y="54926"/>
                  </a:lnTo>
                  <a:lnTo>
                    <a:pt x="163159" y="47083"/>
                  </a:lnTo>
                  <a:lnTo>
                    <a:pt x="159958" y="39515"/>
                  </a:lnTo>
                  <a:lnTo>
                    <a:pt x="138684" y="17685"/>
                  </a:lnTo>
                  <a:lnTo>
                    <a:pt x="104565" y="1989"/>
                  </a:lnTo>
                  <a:lnTo>
                    <a:pt x="81479" y="0"/>
                  </a:lnTo>
                  <a:lnTo>
                    <a:pt x="59520" y="4185"/>
                  </a:lnTo>
                  <a:lnTo>
                    <a:pt x="38062" y="13844"/>
                  </a:lnTo>
                  <a:lnTo>
                    <a:pt x="11840" y="38025"/>
                  </a:lnTo>
                  <a:lnTo>
                    <a:pt x="2833" y="60469"/>
                  </a:lnTo>
                  <a:lnTo>
                    <a:pt x="0" y="84873"/>
                  </a:lnTo>
                  <a:lnTo>
                    <a:pt x="10703" y="139840"/>
                  </a:lnTo>
                  <a:lnTo>
                    <a:pt x="26091" y="166084"/>
                  </a:lnTo>
                  <a:lnTo>
                    <a:pt x="41922" y="178216"/>
                  </a:lnTo>
                  <a:lnTo>
                    <a:pt x="80681" y="195536"/>
                  </a:lnTo>
                  <a:lnTo>
                    <a:pt x="104399" y="196765"/>
                  </a:lnTo>
                  <a:lnTo>
                    <a:pt x="164635" y="184846"/>
                  </a:lnTo>
                  <a:lnTo>
                    <a:pt x="174612" y="182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428812" y="3700116"/>
              <a:ext cx="203935" cy="195466"/>
            </a:xfrm>
            <a:custGeom>
              <a:avLst/>
              <a:gdLst/>
              <a:ahLst/>
              <a:cxnLst/>
              <a:rect l="0" t="0" r="0" b="0"/>
              <a:pathLst>
                <a:path w="203935" h="195466">
                  <a:moveTo>
                    <a:pt x="130234" y="79614"/>
                  </a:moveTo>
                  <a:lnTo>
                    <a:pt x="115580" y="35652"/>
                  </a:lnTo>
                  <a:lnTo>
                    <a:pt x="102665" y="18741"/>
                  </a:lnTo>
                  <a:lnTo>
                    <a:pt x="94307" y="10956"/>
                  </a:lnTo>
                  <a:lnTo>
                    <a:pt x="72543" y="2306"/>
                  </a:lnTo>
                  <a:lnTo>
                    <a:pt x="60188" y="0"/>
                  </a:lnTo>
                  <a:lnTo>
                    <a:pt x="40221" y="3676"/>
                  </a:lnTo>
                  <a:lnTo>
                    <a:pt x="31621" y="7932"/>
                  </a:lnTo>
                  <a:lnTo>
                    <a:pt x="18946" y="22019"/>
                  </a:lnTo>
                  <a:lnTo>
                    <a:pt x="1277" y="59659"/>
                  </a:lnTo>
                  <a:lnTo>
                    <a:pt x="0" y="80104"/>
                  </a:lnTo>
                  <a:lnTo>
                    <a:pt x="11785" y="139557"/>
                  </a:lnTo>
                  <a:lnTo>
                    <a:pt x="22869" y="172244"/>
                  </a:lnTo>
                  <a:lnTo>
                    <a:pt x="34163" y="189413"/>
                  </a:lnTo>
                  <a:lnTo>
                    <a:pt x="41620" y="193758"/>
                  </a:lnTo>
                  <a:lnTo>
                    <a:pt x="59265" y="195465"/>
                  </a:lnTo>
                  <a:lnTo>
                    <a:pt x="75686" y="189205"/>
                  </a:lnTo>
                  <a:lnTo>
                    <a:pt x="83340" y="184260"/>
                  </a:lnTo>
                  <a:lnTo>
                    <a:pt x="105291" y="154944"/>
                  </a:lnTo>
                  <a:lnTo>
                    <a:pt x="121024" y="116622"/>
                  </a:lnTo>
                  <a:lnTo>
                    <a:pt x="123021" y="92553"/>
                  </a:lnTo>
                  <a:lnTo>
                    <a:pt x="121179" y="78346"/>
                  </a:lnTo>
                  <a:lnTo>
                    <a:pt x="120361" y="87629"/>
                  </a:lnTo>
                  <a:lnTo>
                    <a:pt x="131078" y="113575"/>
                  </a:lnTo>
                  <a:lnTo>
                    <a:pt x="149072" y="143489"/>
                  </a:lnTo>
                  <a:lnTo>
                    <a:pt x="165513" y="157916"/>
                  </a:lnTo>
                  <a:lnTo>
                    <a:pt x="188260" y="169495"/>
                  </a:lnTo>
                  <a:lnTo>
                    <a:pt x="203934" y="1743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53803" y="3737590"/>
              <a:ext cx="155210" cy="157955"/>
            </a:xfrm>
            <a:custGeom>
              <a:avLst/>
              <a:gdLst/>
              <a:ahLst/>
              <a:cxnLst/>
              <a:rect l="0" t="0" r="0" b="0"/>
              <a:pathLst>
                <a:path w="155210" h="157955">
                  <a:moveTo>
                    <a:pt x="0" y="42140"/>
                  </a:moveTo>
                  <a:lnTo>
                    <a:pt x="5589" y="104233"/>
                  </a:lnTo>
                  <a:lnTo>
                    <a:pt x="15618" y="140193"/>
                  </a:lnTo>
                  <a:lnTo>
                    <a:pt x="5841" y="106525"/>
                  </a:lnTo>
                  <a:lnTo>
                    <a:pt x="1730" y="68496"/>
                  </a:lnTo>
                  <a:lnTo>
                    <a:pt x="7008" y="44495"/>
                  </a:lnTo>
                  <a:lnTo>
                    <a:pt x="23133" y="14372"/>
                  </a:lnTo>
                  <a:lnTo>
                    <a:pt x="29460" y="6081"/>
                  </a:lnTo>
                  <a:lnTo>
                    <a:pt x="38358" y="1723"/>
                  </a:lnTo>
                  <a:lnTo>
                    <a:pt x="60721" y="0"/>
                  </a:lnTo>
                  <a:lnTo>
                    <a:pt x="94031" y="11197"/>
                  </a:lnTo>
                  <a:lnTo>
                    <a:pt x="120537" y="34921"/>
                  </a:lnTo>
                  <a:lnTo>
                    <a:pt x="142049" y="74380"/>
                  </a:lnTo>
                  <a:lnTo>
                    <a:pt x="152703" y="106675"/>
                  </a:lnTo>
                  <a:lnTo>
                    <a:pt x="155209" y="140680"/>
                  </a:lnTo>
                  <a:lnTo>
                    <a:pt x="153776" y="146438"/>
                  </a:lnTo>
                  <a:lnTo>
                    <a:pt x="147399" y="157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22259" y="3741658"/>
              <a:ext cx="228420" cy="306691"/>
            </a:xfrm>
            <a:custGeom>
              <a:avLst/>
              <a:gdLst/>
              <a:ahLst/>
              <a:cxnLst/>
              <a:rect l="0" t="0" r="0" b="0"/>
              <a:pathLst>
                <a:path w="228420" h="306691">
                  <a:moveTo>
                    <a:pt x="200041" y="80186"/>
                  </a:moveTo>
                  <a:lnTo>
                    <a:pt x="200041" y="57829"/>
                  </a:lnTo>
                  <a:lnTo>
                    <a:pt x="193802" y="40614"/>
                  </a:lnTo>
                  <a:lnTo>
                    <a:pt x="170733" y="10498"/>
                  </a:lnTo>
                  <a:lnTo>
                    <a:pt x="151141" y="2421"/>
                  </a:lnTo>
                  <a:lnTo>
                    <a:pt x="128005" y="0"/>
                  </a:lnTo>
                  <a:lnTo>
                    <a:pt x="106024" y="2824"/>
                  </a:lnTo>
                  <a:lnTo>
                    <a:pt x="87676" y="11098"/>
                  </a:lnTo>
                  <a:lnTo>
                    <a:pt x="79507" y="16580"/>
                  </a:lnTo>
                  <a:lnTo>
                    <a:pt x="74062" y="24914"/>
                  </a:lnTo>
                  <a:lnTo>
                    <a:pt x="66398" y="59000"/>
                  </a:lnTo>
                  <a:lnTo>
                    <a:pt x="64605" y="85198"/>
                  </a:lnTo>
                  <a:lnTo>
                    <a:pt x="70047" y="106200"/>
                  </a:lnTo>
                  <a:lnTo>
                    <a:pt x="74774" y="115076"/>
                  </a:lnTo>
                  <a:lnTo>
                    <a:pt x="82604" y="120994"/>
                  </a:lnTo>
                  <a:lnTo>
                    <a:pt x="103783" y="127569"/>
                  </a:lnTo>
                  <a:lnTo>
                    <a:pt x="125674" y="124252"/>
                  </a:lnTo>
                  <a:lnTo>
                    <a:pt x="154610" y="109230"/>
                  </a:lnTo>
                  <a:lnTo>
                    <a:pt x="185348" y="83194"/>
                  </a:lnTo>
                  <a:lnTo>
                    <a:pt x="191415" y="84531"/>
                  </a:lnTo>
                  <a:lnTo>
                    <a:pt x="196630" y="91271"/>
                  </a:lnTo>
                  <a:lnTo>
                    <a:pt x="220799" y="153935"/>
                  </a:lnTo>
                  <a:lnTo>
                    <a:pt x="228419" y="188605"/>
                  </a:lnTo>
                  <a:lnTo>
                    <a:pt x="227557" y="228514"/>
                  </a:lnTo>
                  <a:lnTo>
                    <a:pt x="221629" y="253734"/>
                  </a:lnTo>
                  <a:lnTo>
                    <a:pt x="211195" y="272742"/>
                  </a:lnTo>
                  <a:lnTo>
                    <a:pt x="186578" y="296597"/>
                  </a:lnTo>
                  <a:lnTo>
                    <a:pt x="160912" y="305050"/>
                  </a:lnTo>
                  <a:lnTo>
                    <a:pt x="116698" y="306690"/>
                  </a:lnTo>
                  <a:lnTo>
                    <a:pt x="59836" y="302352"/>
                  </a:lnTo>
                  <a:lnTo>
                    <a:pt x="0" y="290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85471" y="3548103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11453" y="159878"/>
                  </a:lnTo>
                  <a:lnTo>
                    <a:pt x="18212" y="211148"/>
                  </a:lnTo>
                  <a:lnTo>
                    <a:pt x="26085" y="269696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74121" y="3677208"/>
              <a:ext cx="141688" cy="176223"/>
            </a:xfrm>
            <a:custGeom>
              <a:avLst/>
              <a:gdLst/>
              <a:ahLst/>
              <a:cxnLst/>
              <a:rect l="0" t="0" r="0" b="0"/>
              <a:pathLst>
                <a:path w="141688" h="176223">
                  <a:moveTo>
                    <a:pt x="16635" y="81465"/>
                  </a:moveTo>
                  <a:lnTo>
                    <a:pt x="49087" y="75399"/>
                  </a:lnTo>
                  <a:lnTo>
                    <a:pt x="90505" y="76801"/>
                  </a:lnTo>
                  <a:lnTo>
                    <a:pt x="132483" y="66506"/>
                  </a:lnTo>
                  <a:lnTo>
                    <a:pt x="138321" y="60964"/>
                  </a:lnTo>
                  <a:lnTo>
                    <a:pt x="141042" y="53760"/>
                  </a:lnTo>
                  <a:lnTo>
                    <a:pt x="141687" y="45447"/>
                  </a:lnTo>
                  <a:lnTo>
                    <a:pt x="136165" y="29972"/>
                  </a:lnTo>
                  <a:lnTo>
                    <a:pt x="131416" y="22570"/>
                  </a:lnTo>
                  <a:lnTo>
                    <a:pt x="116782" y="11226"/>
                  </a:lnTo>
                  <a:lnTo>
                    <a:pt x="97410" y="3454"/>
                  </a:lnTo>
                  <a:lnTo>
                    <a:pt x="73202" y="0"/>
                  </a:lnTo>
                  <a:lnTo>
                    <a:pt x="49965" y="4705"/>
                  </a:lnTo>
                  <a:lnTo>
                    <a:pt x="20272" y="20507"/>
                  </a:lnTo>
                  <a:lnTo>
                    <a:pt x="12040" y="26788"/>
                  </a:lnTo>
                  <a:lnTo>
                    <a:pt x="2895" y="46246"/>
                  </a:lnTo>
                  <a:lnTo>
                    <a:pt x="0" y="69322"/>
                  </a:lnTo>
                  <a:lnTo>
                    <a:pt x="2613" y="91276"/>
                  </a:lnTo>
                  <a:lnTo>
                    <a:pt x="16250" y="123366"/>
                  </a:lnTo>
                  <a:lnTo>
                    <a:pt x="31672" y="138303"/>
                  </a:lnTo>
                  <a:lnTo>
                    <a:pt x="90730" y="165137"/>
                  </a:lnTo>
                  <a:lnTo>
                    <a:pt x="121920" y="176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48725" y="3716559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780378" y="3411233"/>
            <a:ext cx="3242753" cy="469958"/>
            <a:chOff x="6780378" y="3411233"/>
            <a:chExt cx="3242753" cy="469958"/>
          </a:xfrm>
        </p:grpSpPr>
        <p:sp>
          <p:nvSpPr>
            <p:cNvPr id="95" name="Freeform 94"/>
            <p:cNvSpPr/>
            <p:nvPr/>
          </p:nvSpPr>
          <p:spPr>
            <a:xfrm>
              <a:off x="6780378" y="3585874"/>
              <a:ext cx="484286" cy="295317"/>
            </a:xfrm>
            <a:custGeom>
              <a:avLst/>
              <a:gdLst/>
              <a:ahLst/>
              <a:cxnLst/>
              <a:rect l="0" t="0" r="0" b="0"/>
              <a:pathLst>
                <a:path w="484286" h="295317">
                  <a:moveTo>
                    <a:pt x="10502" y="88571"/>
                  </a:moveTo>
                  <a:lnTo>
                    <a:pt x="2170" y="126049"/>
                  </a:lnTo>
                  <a:lnTo>
                    <a:pt x="408" y="188651"/>
                  </a:lnTo>
                  <a:lnTo>
                    <a:pt x="103" y="242487"/>
                  </a:lnTo>
                  <a:lnTo>
                    <a:pt x="0" y="295316"/>
                  </a:lnTo>
                  <a:lnTo>
                    <a:pt x="1146" y="240525"/>
                  </a:lnTo>
                  <a:lnTo>
                    <a:pt x="8308" y="188517"/>
                  </a:lnTo>
                  <a:lnTo>
                    <a:pt x="15658" y="133790"/>
                  </a:lnTo>
                  <a:lnTo>
                    <a:pt x="31776" y="78451"/>
                  </a:lnTo>
                  <a:lnTo>
                    <a:pt x="35213" y="67787"/>
                  </a:lnTo>
                  <a:lnTo>
                    <a:pt x="42184" y="61847"/>
                  </a:lnTo>
                  <a:lnTo>
                    <a:pt x="51511" y="59057"/>
                  </a:lnTo>
                  <a:lnTo>
                    <a:pt x="62408" y="58366"/>
                  </a:lnTo>
                  <a:lnTo>
                    <a:pt x="80755" y="63838"/>
                  </a:lnTo>
                  <a:lnTo>
                    <a:pt x="96708" y="75239"/>
                  </a:lnTo>
                  <a:lnTo>
                    <a:pt x="111597" y="92004"/>
                  </a:lnTo>
                  <a:lnTo>
                    <a:pt x="119774" y="114273"/>
                  </a:lnTo>
                  <a:lnTo>
                    <a:pt x="130613" y="161109"/>
                  </a:lnTo>
                  <a:lnTo>
                    <a:pt x="132689" y="162666"/>
                  </a:lnTo>
                  <a:lnTo>
                    <a:pt x="144886" y="109047"/>
                  </a:lnTo>
                  <a:lnTo>
                    <a:pt x="167135" y="56909"/>
                  </a:lnTo>
                  <a:lnTo>
                    <a:pt x="183063" y="42134"/>
                  </a:lnTo>
                  <a:lnTo>
                    <a:pt x="192223" y="36556"/>
                  </a:lnTo>
                  <a:lnTo>
                    <a:pt x="211760" y="33478"/>
                  </a:lnTo>
                  <a:lnTo>
                    <a:pt x="221882" y="34295"/>
                  </a:lnTo>
                  <a:lnTo>
                    <a:pt x="239370" y="41442"/>
                  </a:lnTo>
                  <a:lnTo>
                    <a:pt x="247309" y="46623"/>
                  </a:lnTo>
                  <a:lnTo>
                    <a:pt x="259250" y="61739"/>
                  </a:lnTo>
                  <a:lnTo>
                    <a:pt x="280215" y="117490"/>
                  </a:lnTo>
                  <a:lnTo>
                    <a:pt x="291550" y="164864"/>
                  </a:lnTo>
                  <a:lnTo>
                    <a:pt x="294136" y="218935"/>
                  </a:lnTo>
                  <a:lnTo>
                    <a:pt x="294583" y="260688"/>
                  </a:lnTo>
                  <a:lnTo>
                    <a:pt x="295817" y="265317"/>
                  </a:lnTo>
                  <a:lnTo>
                    <a:pt x="297808" y="263724"/>
                  </a:lnTo>
                  <a:lnTo>
                    <a:pt x="319215" y="216772"/>
                  </a:lnTo>
                  <a:lnTo>
                    <a:pt x="373283" y="158834"/>
                  </a:lnTo>
                  <a:lnTo>
                    <a:pt x="432065" y="116653"/>
                  </a:lnTo>
                  <a:lnTo>
                    <a:pt x="461014" y="94422"/>
                  </a:lnTo>
                  <a:lnTo>
                    <a:pt x="473162" y="75964"/>
                  </a:lnTo>
                  <a:lnTo>
                    <a:pt x="476222" y="56062"/>
                  </a:lnTo>
                  <a:lnTo>
                    <a:pt x="472512" y="35518"/>
                  </a:lnTo>
                  <a:lnTo>
                    <a:pt x="463065" y="14689"/>
                  </a:lnTo>
                  <a:lnTo>
                    <a:pt x="454930" y="7731"/>
                  </a:lnTo>
                  <a:lnTo>
                    <a:pt x="433414" y="0"/>
                  </a:lnTo>
                  <a:lnTo>
                    <a:pt x="400582" y="1236"/>
                  </a:lnTo>
                  <a:lnTo>
                    <a:pt x="382353" y="9201"/>
                  </a:lnTo>
                  <a:lnTo>
                    <a:pt x="366452" y="21710"/>
                  </a:lnTo>
                  <a:lnTo>
                    <a:pt x="345517" y="49653"/>
                  </a:lnTo>
                  <a:lnTo>
                    <a:pt x="335652" y="74004"/>
                  </a:lnTo>
                  <a:lnTo>
                    <a:pt x="333608" y="100424"/>
                  </a:lnTo>
                  <a:lnTo>
                    <a:pt x="341828" y="149924"/>
                  </a:lnTo>
                  <a:lnTo>
                    <a:pt x="356937" y="182789"/>
                  </a:lnTo>
                  <a:lnTo>
                    <a:pt x="372703" y="197906"/>
                  </a:lnTo>
                  <a:lnTo>
                    <a:pt x="411421" y="217143"/>
                  </a:lnTo>
                  <a:lnTo>
                    <a:pt x="432015" y="218634"/>
                  </a:lnTo>
                  <a:lnTo>
                    <a:pt x="484285" y="214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20049" y="3628997"/>
              <a:ext cx="218356" cy="203379"/>
            </a:xfrm>
            <a:custGeom>
              <a:avLst/>
              <a:gdLst/>
              <a:ahLst/>
              <a:cxnLst/>
              <a:rect l="0" t="0" r="0" b="0"/>
              <a:pathLst>
                <a:path w="218356" h="203379">
                  <a:moveTo>
                    <a:pt x="144655" y="55977"/>
                  </a:moveTo>
                  <a:lnTo>
                    <a:pt x="135080" y="31930"/>
                  </a:lnTo>
                  <a:lnTo>
                    <a:pt x="124412" y="17603"/>
                  </a:lnTo>
                  <a:lnTo>
                    <a:pt x="99664" y="1973"/>
                  </a:lnTo>
                  <a:lnTo>
                    <a:pt x="80205" y="0"/>
                  </a:lnTo>
                  <a:lnTo>
                    <a:pt x="61029" y="4192"/>
                  </a:lnTo>
                  <a:lnTo>
                    <a:pt x="29654" y="25947"/>
                  </a:lnTo>
                  <a:lnTo>
                    <a:pt x="16334" y="40291"/>
                  </a:lnTo>
                  <a:lnTo>
                    <a:pt x="6516" y="58364"/>
                  </a:lnTo>
                  <a:lnTo>
                    <a:pt x="0" y="93859"/>
                  </a:lnTo>
                  <a:lnTo>
                    <a:pt x="6203" y="146605"/>
                  </a:lnTo>
                  <a:lnTo>
                    <a:pt x="16545" y="179925"/>
                  </a:lnTo>
                  <a:lnTo>
                    <a:pt x="27666" y="197243"/>
                  </a:lnTo>
                  <a:lnTo>
                    <a:pt x="36246" y="201627"/>
                  </a:lnTo>
                  <a:lnTo>
                    <a:pt x="58259" y="203378"/>
                  </a:lnTo>
                  <a:lnTo>
                    <a:pt x="68341" y="199868"/>
                  </a:lnTo>
                  <a:lnTo>
                    <a:pt x="85781" y="186609"/>
                  </a:lnTo>
                  <a:lnTo>
                    <a:pt x="121313" y="129129"/>
                  </a:lnTo>
                  <a:lnTo>
                    <a:pt x="132766" y="88407"/>
                  </a:lnTo>
                  <a:lnTo>
                    <a:pt x="135560" y="90465"/>
                  </a:lnTo>
                  <a:lnTo>
                    <a:pt x="164367" y="145930"/>
                  </a:lnTo>
                  <a:lnTo>
                    <a:pt x="189491" y="162308"/>
                  </a:lnTo>
                  <a:lnTo>
                    <a:pt x="218355" y="171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69989" y="3600746"/>
              <a:ext cx="136872" cy="207750"/>
            </a:xfrm>
            <a:custGeom>
              <a:avLst/>
              <a:gdLst/>
              <a:ahLst/>
              <a:cxnLst/>
              <a:rect l="0" t="0" r="0" b="0"/>
              <a:pathLst>
                <a:path w="136872" h="207750">
                  <a:moveTo>
                    <a:pt x="136871" y="0"/>
                  </a:moveTo>
                  <a:lnTo>
                    <a:pt x="94179" y="3119"/>
                  </a:lnTo>
                  <a:lnTo>
                    <a:pt x="63000" y="14572"/>
                  </a:lnTo>
                  <a:lnTo>
                    <a:pt x="26613" y="39403"/>
                  </a:lnTo>
                  <a:lnTo>
                    <a:pt x="9705" y="65487"/>
                  </a:lnTo>
                  <a:lnTo>
                    <a:pt x="9980" y="72904"/>
                  </a:lnTo>
                  <a:lnTo>
                    <a:pt x="13672" y="79018"/>
                  </a:lnTo>
                  <a:lnTo>
                    <a:pt x="27134" y="88931"/>
                  </a:lnTo>
                  <a:lnTo>
                    <a:pt x="84762" y="120506"/>
                  </a:lnTo>
                  <a:lnTo>
                    <a:pt x="113632" y="141900"/>
                  </a:lnTo>
                  <a:lnTo>
                    <a:pt x="125762" y="160163"/>
                  </a:lnTo>
                  <a:lnTo>
                    <a:pt x="127126" y="168776"/>
                  </a:lnTo>
                  <a:lnTo>
                    <a:pt x="125695" y="176858"/>
                  </a:lnTo>
                  <a:lnTo>
                    <a:pt x="122401" y="184586"/>
                  </a:lnTo>
                  <a:lnTo>
                    <a:pt x="109384" y="196292"/>
                  </a:lnTo>
                  <a:lnTo>
                    <a:pt x="90729" y="204224"/>
                  </a:lnTo>
                  <a:lnTo>
                    <a:pt x="66840" y="207749"/>
                  </a:lnTo>
                  <a:lnTo>
                    <a:pt x="46864" y="20307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751169" y="3621803"/>
              <a:ext cx="282075" cy="189653"/>
            </a:xfrm>
            <a:custGeom>
              <a:avLst/>
              <a:gdLst/>
              <a:ahLst/>
              <a:cxnLst/>
              <a:rect l="0" t="0" r="0" b="0"/>
              <a:pathLst>
                <a:path w="282075" h="189653">
                  <a:moveTo>
                    <a:pt x="8334" y="42114"/>
                  </a:moveTo>
                  <a:lnTo>
                    <a:pt x="0" y="79592"/>
                  </a:lnTo>
                  <a:lnTo>
                    <a:pt x="1575" y="114439"/>
                  </a:lnTo>
                  <a:lnTo>
                    <a:pt x="12588" y="157656"/>
                  </a:lnTo>
                  <a:lnTo>
                    <a:pt x="25432" y="175744"/>
                  </a:lnTo>
                  <a:lnTo>
                    <a:pt x="33771" y="183843"/>
                  </a:lnTo>
                  <a:lnTo>
                    <a:pt x="42839" y="188072"/>
                  </a:lnTo>
                  <a:lnTo>
                    <a:pt x="62274" y="189652"/>
                  </a:lnTo>
                  <a:lnTo>
                    <a:pt x="92946" y="183965"/>
                  </a:lnTo>
                  <a:lnTo>
                    <a:pt x="110670" y="171839"/>
                  </a:lnTo>
                  <a:lnTo>
                    <a:pt x="125176" y="153582"/>
                  </a:lnTo>
                  <a:lnTo>
                    <a:pt x="138750" y="116995"/>
                  </a:lnTo>
                  <a:lnTo>
                    <a:pt x="142335" y="90212"/>
                  </a:lnTo>
                  <a:lnTo>
                    <a:pt x="146800" y="82368"/>
                  </a:lnTo>
                  <a:lnTo>
                    <a:pt x="153288" y="78309"/>
                  </a:lnTo>
                  <a:lnTo>
                    <a:pt x="161121" y="76772"/>
                  </a:lnTo>
                  <a:lnTo>
                    <a:pt x="168684" y="78087"/>
                  </a:lnTo>
                  <a:lnTo>
                    <a:pt x="183325" y="85788"/>
                  </a:lnTo>
                  <a:lnTo>
                    <a:pt x="225880" y="137932"/>
                  </a:lnTo>
                  <a:lnTo>
                    <a:pt x="243245" y="172175"/>
                  </a:lnTo>
                  <a:lnTo>
                    <a:pt x="243320" y="170935"/>
                  </a:lnTo>
                  <a:lnTo>
                    <a:pt x="225503" y="114726"/>
                  </a:lnTo>
                  <a:lnTo>
                    <a:pt x="214141" y="73485"/>
                  </a:lnTo>
                  <a:lnTo>
                    <a:pt x="216007" y="52547"/>
                  </a:lnTo>
                  <a:lnTo>
                    <a:pt x="229223" y="21028"/>
                  </a:lnTo>
                  <a:lnTo>
                    <a:pt x="237482" y="14019"/>
                  </a:lnTo>
                  <a:lnTo>
                    <a:pt x="2820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82782" y="3618747"/>
              <a:ext cx="134814" cy="174555"/>
            </a:xfrm>
            <a:custGeom>
              <a:avLst/>
              <a:gdLst/>
              <a:ahLst/>
              <a:cxnLst/>
              <a:rect l="0" t="0" r="0" b="0"/>
              <a:pathLst>
                <a:path w="134814" h="174555">
                  <a:moveTo>
                    <a:pt x="13633" y="45170"/>
                  </a:moveTo>
                  <a:lnTo>
                    <a:pt x="68677" y="70363"/>
                  </a:lnTo>
                  <a:lnTo>
                    <a:pt x="93469" y="78984"/>
                  </a:lnTo>
                  <a:lnTo>
                    <a:pt x="104291" y="79411"/>
                  </a:lnTo>
                  <a:lnTo>
                    <a:pt x="122555" y="73646"/>
                  </a:lnTo>
                  <a:lnTo>
                    <a:pt x="128361" y="66494"/>
                  </a:lnTo>
                  <a:lnTo>
                    <a:pt x="134813" y="46068"/>
                  </a:lnTo>
                  <a:lnTo>
                    <a:pt x="134193" y="36410"/>
                  </a:lnTo>
                  <a:lnTo>
                    <a:pt x="127267" y="19440"/>
                  </a:lnTo>
                  <a:lnTo>
                    <a:pt x="113270" y="7218"/>
                  </a:lnTo>
                  <a:lnTo>
                    <a:pt x="104624" y="2321"/>
                  </a:lnTo>
                  <a:lnTo>
                    <a:pt x="85658" y="0"/>
                  </a:lnTo>
                  <a:lnTo>
                    <a:pt x="65531" y="4037"/>
                  </a:lnTo>
                  <a:lnTo>
                    <a:pt x="35638" y="19464"/>
                  </a:lnTo>
                  <a:lnTo>
                    <a:pt x="19124" y="32185"/>
                  </a:lnTo>
                  <a:lnTo>
                    <a:pt x="2261" y="58090"/>
                  </a:lnTo>
                  <a:lnTo>
                    <a:pt x="0" y="80938"/>
                  </a:lnTo>
                  <a:lnTo>
                    <a:pt x="8080" y="128144"/>
                  </a:lnTo>
                  <a:lnTo>
                    <a:pt x="23165" y="155023"/>
                  </a:lnTo>
                  <a:lnTo>
                    <a:pt x="38926" y="167303"/>
                  </a:lnTo>
                  <a:lnTo>
                    <a:pt x="48043" y="172215"/>
                  </a:lnTo>
                  <a:lnTo>
                    <a:pt x="67531" y="174554"/>
                  </a:lnTo>
                  <a:lnTo>
                    <a:pt x="108389" y="171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285448" y="3600746"/>
              <a:ext cx="159154" cy="195503"/>
            </a:xfrm>
            <a:custGeom>
              <a:avLst/>
              <a:gdLst/>
              <a:ahLst/>
              <a:cxnLst/>
              <a:rect l="0" t="0" r="0" b="0"/>
              <a:pathLst>
                <a:path w="159154" h="195503">
                  <a:moveTo>
                    <a:pt x="116293" y="0"/>
                  </a:moveTo>
                  <a:lnTo>
                    <a:pt x="57676" y="5589"/>
                  </a:lnTo>
                  <a:lnTo>
                    <a:pt x="37209" y="14572"/>
                  </a:lnTo>
                  <a:lnTo>
                    <a:pt x="5005" y="39403"/>
                  </a:lnTo>
                  <a:lnTo>
                    <a:pt x="1157" y="47325"/>
                  </a:lnTo>
                  <a:lnTo>
                    <a:pt x="0" y="65487"/>
                  </a:lnTo>
                  <a:lnTo>
                    <a:pt x="3670" y="72904"/>
                  </a:lnTo>
                  <a:lnTo>
                    <a:pt x="17105" y="84264"/>
                  </a:lnTo>
                  <a:lnTo>
                    <a:pt x="74714" y="108489"/>
                  </a:lnTo>
                  <a:lnTo>
                    <a:pt x="137397" y="135414"/>
                  </a:lnTo>
                  <a:lnTo>
                    <a:pt x="152188" y="151431"/>
                  </a:lnTo>
                  <a:lnTo>
                    <a:pt x="157771" y="160615"/>
                  </a:lnTo>
                  <a:lnTo>
                    <a:pt x="159153" y="169078"/>
                  </a:lnTo>
                  <a:lnTo>
                    <a:pt x="157735" y="177059"/>
                  </a:lnTo>
                  <a:lnTo>
                    <a:pt x="154449" y="184720"/>
                  </a:lnTo>
                  <a:lnTo>
                    <a:pt x="147579" y="189827"/>
                  </a:lnTo>
                  <a:lnTo>
                    <a:pt x="127468" y="195502"/>
                  </a:lnTo>
                  <a:lnTo>
                    <a:pt x="77599" y="190739"/>
                  </a:lnTo>
                  <a:lnTo>
                    <a:pt x="38980" y="178533"/>
                  </a:lnTo>
                  <a:lnTo>
                    <a:pt x="2153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707067" y="3463875"/>
              <a:ext cx="233623" cy="344708"/>
            </a:xfrm>
            <a:custGeom>
              <a:avLst/>
              <a:gdLst/>
              <a:ahLst/>
              <a:cxnLst/>
              <a:rect l="0" t="0" r="0" b="0"/>
              <a:pathLst>
                <a:path w="233623" h="344708">
                  <a:moveTo>
                    <a:pt x="0" y="0"/>
                  </a:moveTo>
                  <a:lnTo>
                    <a:pt x="3120" y="42692"/>
                  </a:lnTo>
                  <a:lnTo>
                    <a:pt x="14654" y="95521"/>
                  </a:lnTo>
                  <a:lnTo>
                    <a:pt x="28199" y="155046"/>
                  </a:lnTo>
                  <a:lnTo>
                    <a:pt x="38641" y="203607"/>
                  </a:lnTo>
                  <a:lnTo>
                    <a:pt x="49531" y="262531"/>
                  </a:lnTo>
                  <a:lnTo>
                    <a:pt x="57617" y="313641"/>
                  </a:lnTo>
                  <a:lnTo>
                    <a:pt x="55959" y="319058"/>
                  </a:lnTo>
                  <a:lnTo>
                    <a:pt x="51344" y="320330"/>
                  </a:lnTo>
                  <a:lnTo>
                    <a:pt x="44758" y="318839"/>
                  </a:lnTo>
                  <a:lnTo>
                    <a:pt x="40368" y="313165"/>
                  </a:lnTo>
                  <a:lnTo>
                    <a:pt x="34188" y="282823"/>
                  </a:lnTo>
                  <a:lnTo>
                    <a:pt x="32742" y="257500"/>
                  </a:lnTo>
                  <a:lnTo>
                    <a:pt x="38339" y="236887"/>
                  </a:lnTo>
                  <a:lnTo>
                    <a:pt x="49795" y="219927"/>
                  </a:lnTo>
                  <a:lnTo>
                    <a:pt x="66585" y="204591"/>
                  </a:lnTo>
                  <a:lnTo>
                    <a:pt x="88865" y="196214"/>
                  </a:lnTo>
                  <a:lnTo>
                    <a:pt x="113195" y="193661"/>
                  </a:lnTo>
                  <a:lnTo>
                    <a:pt x="135707" y="196426"/>
                  </a:lnTo>
                  <a:lnTo>
                    <a:pt x="168112" y="210149"/>
                  </a:lnTo>
                  <a:lnTo>
                    <a:pt x="216943" y="249446"/>
                  </a:lnTo>
                  <a:lnTo>
                    <a:pt x="232865" y="275901"/>
                  </a:lnTo>
                  <a:lnTo>
                    <a:pt x="233622" y="284540"/>
                  </a:lnTo>
                  <a:lnTo>
                    <a:pt x="228224" y="300378"/>
                  </a:lnTo>
                  <a:lnTo>
                    <a:pt x="206443" y="322448"/>
                  </a:lnTo>
                  <a:lnTo>
                    <a:pt x="177761" y="338215"/>
                  </a:lnTo>
                  <a:lnTo>
                    <a:pt x="141447" y="344707"/>
                  </a:lnTo>
                  <a:lnTo>
                    <a:pt x="85856" y="338747"/>
                  </a:lnTo>
                  <a:lnTo>
                    <a:pt x="7370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949223" y="3632220"/>
              <a:ext cx="152472" cy="201167"/>
            </a:xfrm>
            <a:custGeom>
              <a:avLst/>
              <a:gdLst/>
              <a:ahLst/>
              <a:cxnLst/>
              <a:rect l="0" t="0" r="0" b="0"/>
              <a:pathLst>
                <a:path w="152472" h="201167">
                  <a:moveTo>
                    <a:pt x="0" y="105396"/>
                  </a:moveTo>
                  <a:lnTo>
                    <a:pt x="48930" y="113730"/>
                  </a:lnTo>
                  <a:lnTo>
                    <a:pt x="108061" y="109902"/>
                  </a:lnTo>
                  <a:lnTo>
                    <a:pt x="130305" y="101160"/>
                  </a:lnTo>
                  <a:lnTo>
                    <a:pt x="139512" y="95553"/>
                  </a:lnTo>
                  <a:lnTo>
                    <a:pt x="145651" y="87136"/>
                  </a:lnTo>
                  <a:lnTo>
                    <a:pt x="152471" y="65305"/>
                  </a:lnTo>
                  <a:lnTo>
                    <a:pt x="149263" y="43124"/>
                  </a:lnTo>
                  <a:lnTo>
                    <a:pt x="134303" y="14026"/>
                  </a:lnTo>
                  <a:lnTo>
                    <a:pt x="128139" y="5878"/>
                  </a:lnTo>
                  <a:lnTo>
                    <a:pt x="119352" y="1616"/>
                  </a:lnTo>
                  <a:lnTo>
                    <a:pt x="97109" y="0"/>
                  </a:lnTo>
                  <a:lnTo>
                    <a:pt x="63867" y="11257"/>
                  </a:lnTo>
                  <a:lnTo>
                    <a:pt x="45543" y="29241"/>
                  </a:lnTo>
                  <a:lnTo>
                    <a:pt x="25192" y="65674"/>
                  </a:lnTo>
                  <a:lnTo>
                    <a:pt x="14873" y="106105"/>
                  </a:lnTo>
                  <a:lnTo>
                    <a:pt x="14799" y="131447"/>
                  </a:lnTo>
                  <a:lnTo>
                    <a:pt x="22565" y="150510"/>
                  </a:lnTo>
                  <a:lnTo>
                    <a:pt x="40091" y="174395"/>
                  </a:lnTo>
                  <a:lnTo>
                    <a:pt x="71280" y="196290"/>
                  </a:lnTo>
                  <a:lnTo>
                    <a:pt x="96801" y="201166"/>
                  </a:lnTo>
                  <a:lnTo>
                    <a:pt x="147399" y="2001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150728" y="3411233"/>
              <a:ext cx="40651" cy="379027"/>
            </a:xfrm>
            <a:custGeom>
              <a:avLst/>
              <a:gdLst/>
              <a:ahLst/>
              <a:cxnLst/>
              <a:rect l="0" t="0" r="0" b="0"/>
              <a:pathLst>
                <a:path w="40651" h="379027">
                  <a:moveTo>
                    <a:pt x="9064" y="0"/>
                  </a:moveTo>
                  <a:lnTo>
                    <a:pt x="0" y="58617"/>
                  </a:lnTo>
                  <a:lnTo>
                    <a:pt x="7062" y="118333"/>
                  </a:lnTo>
                  <a:lnTo>
                    <a:pt x="11591" y="168033"/>
                  </a:lnTo>
                  <a:lnTo>
                    <a:pt x="20342" y="222143"/>
                  </a:lnTo>
                  <a:lnTo>
                    <a:pt x="28190" y="283046"/>
                  </a:lnTo>
                  <a:lnTo>
                    <a:pt x="36975" y="340656"/>
                  </a:lnTo>
                  <a:lnTo>
                    <a:pt x="4065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054507" y="3569160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10529"/>
                  </a:moveTo>
                  <a:lnTo>
                    <a:pt x="214600" y="3293"/>
                  </a:lnTo>
                  <a:lnTo>
                    <a:pt x="158377" y="651"/>
                  </a:lnTo>
                  <a:lnTo>
                    <a:pt x="101865" y="129"/>
                  </a:lnTo>
                  <a:lnTo>
                    <a:pt x="40746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265077" y="3642860"/>
              <a:ext cx="235915" cy="183033"/>
            </a:xfrm>
            <a:custGeom>
              <a:avLst/>
              <a:gdLst/>
              <a:ahLst/>
              <a:cxnLst/>
              <a:rect l="0" t="0" r="0" b="0"/>
              <a:pathLst>
                <a:path w="235915" h="183033">
                  <a:moveTo>
                    <a:pt x="0" y="31585"/>
                  </a:moveTo>
                  <a:lnTo>
                    <a:pt x="5590" y="90202"/>
                  </a:lnTo>
                  <a:lnTo>
                    <a:pt x="19129" y="135970"/>
                  </a:lnTo>
                  <a:lnTo>
                    <a:pt x="30339" y="157527"/>
                  </a:lnTo>
                  <a:lnTo>
                    <a:pt x="38944" y="163510"/>
                  </a:lnTo>
                  <a:lnTo>
                    <a:pt x="60982" y="167037"/>
                  </a:lnTo>
                  <a:lnTo>
                    <a:pt x="69901" y="164001"/>
                  </a:lnTo>
                  <a:lnTo>
                    <a:pt x="82930" y="151268"/>
                  </a:lnTo>
                  <a:lnTo>
                    <a:pt x="108373" y="94171"/>
                  </a:lnTo>
                  <a:lnTo>
                    <a:pt x="110853" y="92027"/>
                  </a:lnTo>
                  <a:lnTo>
                    <a:pt x="112507" y="95276"/>
                  </a:lnTo>
                  <a:lnTo>
                    <a:pt x="124954" y="145561"/>
                  </a:lnTo>
                  <a:lnTo>
                    <a:pt x="135864" y="167639"/>
                  </a:lnTo>
                  <a:lnTo>
                    <a:pt x="144388" y="174930"/>
                  </a:lnTo>
                  <a:lnTo>
                    <a:pt x="166339" y="183032"/>
                  </a:lnTo>
                  <a:lnTo>
                    <a:pt x="176404" y="182852"/>
                  </a:lnTo>
                  <a:lnTo>
                    <a:pt x="193825" y="176414"/>
                  </a:lnTo>
                  <a:lnTo>
                    <a:pt x="216787" y="154046"/>
                  </a:lnTo>
                  <a:lnTo>
                    <a:pt x="225032" y="128906"/>
                  </a:lnTo>
                  <a:lnTo>
                    <a:pt x="235914" y="76285"/>
                  </a:lnTo>
                  <a:lnTo>
                    <a:pt x="234717" y="37290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517761" y="3632139"/>
              <a:ext cx="136932" cy="200235"/>
            </a:xfrm>
            <a:custGeom>
              <a:avLst/>
              <a:gdLst/>
              <a:ahLst/>
              <a:cxnLst/>
              <a:rect l="0" t="0" r="0" b="0"/>
              <a:pathLst>
                <a:path w="136932" h="200235">
                  <a:moveTo>
                    <a:pt x="0" y="84420"/>
                  </a:moveTo>
                  <a:lnTo>
                    <a:pt x="34898" y="113729"/>
                  </a:lnTo>
                  <a:lnTo>
                    <a:pt x="57235" y="120843"/>
                  </a:lnTo>
                  <a:lnTo>
                    <a:pt x="69742" y="122740"/>
                  </a:lnTo>
                  <a:lnTo>
                    <a:pt x="92998" y="118609"/>
                  </a:lnTo>
                  <a:lnTo>
                    <a:pt x="113862" y="107804"/>
                  </a:lnTo>
                  <a:lnTo>
                    <a:pt x="130935" y="91303"/>
                  </a:lnTo>
                  <a:lnTo>
                    <a:pt x="135253" y="81990"/>
                  </a:lnTo>
                  <a:lnTo>
                    <a:pt x="136931" y="62283"/>
                  </a:lnTo>
                  <a:lnTo>
                    <a:pt x="131300" y="31457"/>
                  </a:lnTo>
                  <a:lnTo>
                    <a:pt x="119187" y="13698"/>
                  </a:lnTo>
                  <a:lnTo>
                    <a:pt x="111044" y="5687"/>
                  </a:lnTo>
                  <a:lnTo>
                    <a:pt x="102106" y="1515"/>
                  </a:lnTo>
                  <a:lnTo>
                    <a:pt x="82815" y="0"/>
                  </a:lnTo>
                  <a:lnTo>
                    <a:pt x="73927" y="3574"/>
                  </a:lnTo>
                  <a:lnTo>
                    <a:pt x="57814" y="16903"/>
                  </a:lnTo>
                  <a:lnTo>
                    <a:pt x="41177" y="49727"/>
                  </a:lnTo>
                  <a:lnTo>
                    <a:pt x="27415" y="101571"/>
                  </a:lnTo>
                  <a:lnTo>
                    <a:pt x="28952" y="124798"/>
                  </a:lnTo>
                  <a:lnTo>
                    <a:pt x="41984" y="157605"/>
                  </a:lnTo>
                  <a:lnTo>
                    <a:pt x="60663" y="183963"/>
                  </a:lnTo>
                  <a:lnTo>
                    <a:pt x="80384" y="193002"/>
                  </a:lnTo>
                  <a:lnTo>
                    <a:pt x="115814" y="200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694549" y="3620295"/>
              <a:ext cx="123684" cy="222607"/>
            </a:xfrm>
            <a:custGeom>
              <a:avLst/>
              <a:gdLst/>
              <a:ahLst/>
              <a:cxnLst/>
              <a:rect l="0" t="0" r="0" b="0"/>
              <a:pathLst>
                <a:path w="123684" h="222607">
                  <a:moveTo>
                    <a:pt x="2197" y="96264"/>
                  </a:moveTo>
                  <a:lnTo>
                    <a:pt x="39675" y="104598"/>
                  </a:lnTo>
                  <a:lnTo>
                    <a:pt x="74523" y="103023"/>
                  </a:lnTo>
                  <a:lnTo>
                    <a:pt x="85509" y="100770"/>
                  </a:lnTo>
                  <a:lnTo>
                    <a:pt x="103956" y="88908"/>
                  </a:lnTo>
                  <a:lnTo>
                    <a:pt x="112150" y="80832"/>
                  </a:lnTo>
                  <a:lnTo>
                    <a:pt x="121255" y="59380"/>
                  </a:lnTo>
                  <a:lnTo>
                    <a:pt x="123683" y="47108"/>
                  </a:lnTo>
                  <a:lnTo>
                    <a:pt x="122962" y="36587"/>
                  </a:lnTo>
                  <a:lnTo>
                    <a:pt x="115921" y="18658"/>
                  </a:lnTo>
                  <a:lnTo>
                    <a:pt x="101874" y="6011"/>
                  </a:lnTo>
                  <a:lnTo>
                    <a:pt x="93215" y="1001"/>
                  </a:lnTo>
                  <a:lnTo>
                    <a:pt x="83933" y="0"/>
                  </a:lnTo>
                  <a:lnTo>
                    <a:pt x="64260" y="5127"/>
                  </a:lnTo>
                  <a:lnTo>
                    <a:pt x="39044" y="21168"/>
                  </a:lnTo>
                  <a:lnTo>
                    <a:pt x="16754" y="46327"/>
                  </a:lnTo>
                  <a:lnTo>
                    <a:pt x="921" y="81598"/>
                  </a:lnTo>
                  <a:lnTo>
                    <a:pt x="0" y="127274"/>
                  </a:lnTo>
                  <a:lnTo>
                    <a:pt x="7135" y="166673"/>
                  </a:lnTo>
                  <a:lnTo>
                    <a:pt x="22247" y="194985"/>
                  </a:lnTo>
                  <a:lnTo>
                    <a:pt x="47133" y="218192"/>
                  </a:lnTo>
                  <a:lnTo>
                    <a:pt x="57890" y="222003"/>
                  </a:lnTo>
                  <a:lnTo>
                    <a:pt x="107482" y="222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854673" y="3627104"/>
              <a:ext cx="168458" cy="248590"/>
            </a:xfrm>
            <a:custGeom>
              <a:avLst/>
              <a:gdLst/>
              <a:ahLst/>
              <a:cxnLst/>
              <a:rect l="0" t="0" r="0" b="0"/>
              <a:pathLst>
                <a:path w="168458" h="248590">
                  <a:moveTo>
                    <a:pt x="0" y="89455"/>
                  </a:moveTo>
                  <a:lnTo>
                    <a:pt x="3120" y="143600"/>
                  </a:lnTo>
                  <a:lnTo>
                    <a:pt x="9066" y="204136"/>
                  </a:lnTo>
                  <a:lnTo>
                    <a:pt x="16306" y="248589"/>
                  </a:lnTo>
                  <a:lnTo>
                    <a:pt x="15550" y="248186"/>
                  </a:lnTo>
                  <a:lnTo>
                    <a:pt x="13877" y="244409"/>
                  </a:lnTo>
                  <a:lnTo>
                    <a:pt x="10970" y="183704"/>
                  </a:lnTo>
                  <a:lnTo>
                    <a:pt x="10617" y="122371"/>
                  </a:lnTo>
                  <a:lnTo>
                    <a:pt x="18952" y="69571"/>
                  </a:lnTo>
                  <a:lnTo>
                    <a:pt x="29663" y="31441"/>
                  </a:lnTo>
                  <a:lnTo>
                    <a:pt x="40870" y="12588"/>
                  </a:lnTo>
                  <a:lnTo>
                    <a:pt x="49473" y="6625"/>
                  </a:lnTo>
                  <a:lnTo>
                    <a:pt x="71511" y="0"/>
                  </a:lnTo>
                  <a:lnTo>
                    <a:pt x="81600" y="1742"/>
                  </a:lnTo>
                  <a:lnTo>
                    <a:pt x="99048" y="13037"/>
                  </a:lnTo>
                  <a:lnTo>
                    <a:pt x="128144" y="41648"/>
                  </a:lnTo>
                  <a:lnTo>
                    <a:pt x="146369" y="83002"/>
                  </a:lnTo>
                  <a:lnTo>
                    <a:pt x="163641" y="143587"/>
                  </a:lnTo>
                  <a:lnTo>
                    <a:pt x="167505" y="200710"/>
                  </a:lnTo>
                  <a:lnTo>
                    <a:pt x="168457" y="236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950946" y="3982488"/>
            <a:ext cx="2685045" cy="481639"/>
            <a:chOff x="3950946" y="3982488"/>
            <a:chExt cx="2685045" cy="481639"/>
          </a:xfrm>
        </p:grpSpPr>
        <p:sp>
          <p:nvSpPr>
            <p:cNvPr id="110" name="Freeform 109"/>
            <p:cNvSpPr/>
            <p:nvPr/>
          </p:nvSpPr>
          <p:spPr>
            <a:xfrm>
              <a:off x="3950946" y="3982488"/>
              <a:ext cx="207811" cy="365782"/>
            </a:xfrm>
            <a:custGeom>
              <a:avLst/>
              <a:gdLst/>
              <a:ahLst/>
              <a:cxnLst/>
              <a:rect l="0" t="0" r="0" b="0"/>
              <a:pathLst>
                <a:path w="207811" h="365782">
                  <a:moveTo>
                    <a:pt x="186753" y="60455"/>
                  </a:moveTo>
                  <a:lnTo>
                    <a:pt x="177178" y="36408"/>
                  </a:lnTo>
                  <a:lnTo>
                    <a:pt x="166510" y="22081"/>
                  </a:lnTo>
                  <a:lnTo>
                    <a:pt x="141761" y="6451"/>
                  </a:lnTo>
                  <a:lnTo>
                    <a:pt x="106612" y="0"/>
                  </a:lnTo>
                  <a:lnTo>
                    <a:pt x="72151" y="3677"/>
                  </a:lnTo>
                  <a:lnTo>
                    <a:pt x="53540" y="12214"/>
                  </a:lnTo>
                  <a:lnTo>
                    <a:pt x="22529" y="36758"/>
                  </a:lnTo>
                  <a:lnTo>
                    <a:pt x="6553" y="68381"/>
                  </a:lnTo>
                  <a:lnTo>
                    <a:pt x="0" y="107387"/>
                  </a:lnTo>
                  <a:lnTo>
                    <a:pt x="6191" y="154083"/>
                  </a:lnTo>
                  <a:lnTo>
                    <a:pt x="12137" y="175767"/>
                  </a:lnTo>
                  <a:lnTo>
                    <a:pt x="17700" y="184123"/>
                  </a:lnTo>
                  <a:lnTo>
                    <a:pt x="33239" y="196527"/>
                  </a:lnTo>
                  <a:lnTo>
                    <a:pt x="67308" y="204498"/>
                  </a:lnTo>
                  <a:lnTo>
                    <a:pt x="90383" y="200123"/>
                  </a:lnTo>
                  <a:lnTo>
                    <a:pt x="133792" y="178251"/>
                  </a:lnTo>
                  <a:lnTo>
                    <a:pt x="160013" y="147090"/>
                  </a:lnTo>
                  <a:lnTo>
                    <a:pt x="177010" y="113810"/>
                  </a:lnTo>
                  <a:lnTo>
                    <a:pt x="181428" y="110063"/>
                  </a:lnTo>
                  <a:lnTo>
                    <a:pt x="185543" y="111074"/>
                  </a:lnTo>
                  <a:lnTo>
                    <a:pt x="189456" y="115258"/>
                  </a:lnTo>
                  <a:lnTo>
                    <a:pt x="193804" y="132385"/>
                  </a:lnTo>
                  <a:lnTo>
                    <a:pt x="196595" y="187097"/>
                  </a:lnTo>
                  <a:lnTo>
                    <a:pt x="197146" y="246994"/>
                  </a:lnTo>
                  <a:lnTo>
                    <a:pt x="200374" y="307698"/>
                  </a:lnTo>
                  <a:lnTo>
                    <a:pt x="207810" y="365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91612" y="4064000"/>
              <a:ext cx="250691" cy="298083"/>
            </a:xfrm>
            <a:custGeom>
              <a:avLst/>
              <a:gdLst/>
              <a:ahLst/>
              <a:cxnLst/>
              <a:rect l="0" t="0" r="0" b="0"/>
              <a:pathLst>
                <a:path w="250691" h="298083">
                  <a:moveTo>
                    <a:pt x="109299" y="31585"/>
                  </a:moveTo>
                  <a:lnTo>
                    <a:pt x="92532" y="25996"/>
                  </a:lnTo>
                  <a:lnTo>
                    <a:pt x="85253" y="26689"/>
                  </a:lnTo>
                  <a:lnTo>
                    <a:pt x="70926" y="33699"/>
                  </a:lnTo>
                  <a:lnTo>
                    <a:pt x="28602" y="79749"/>
                  </a:lnTo>
                  <a:lnTo>
                    <a:pt x="8915" y="117008"/>
                  </a:lnTo>
                  <a:lnTo>
                    <a:pt x="1123" y="137401"/>
                  </a:lnTo>
                  <a:lnTo>
                    <a:pt x="0" y="158163"/>
                  </a:lnTo>
                  <a:lnTo>
                    <a:pt x="15115" y="221119"/>
                  </a:lnTo>
                  <a:lnTo>
                    <a:pt x="22986" y="240994"/>
                  </a:lnTo>
                  <a:lnTo>
                    <a:pt x="53797" y="280144"/>
                  </a:lnTo>
                  <a:lnTo>
                    <a:pt x="79986" y="296045"/>
                  </a:lnTo>
                  <a:lnTo>
                    <a:pt x="102901" y="298082"/>
                  </a:lnTo>
                  <a:lnTo>
                    <a:pt x="161099" y="286825"/>
                  </a:lnTo>
                  <a:lnTo>
                    <a:pt x="192108" y="275797"/>
                  </a:lnTo>
                  <a:lnTo>
                    <a:pt x="208885" y="264516"/>
                  </a:lnTo>
                  <a:lnTo>
                    <a:pt x="221020" y="248584"/>
                  </a:lnTo>
                  <a:lnTo>
                    <a:pt x="245811" y="186033"/>
                  </a:lnTo>
                  <a:lnTo>
                    <a:pt x="250690" y="161060"/>
                  </a:lnTo>
                  <a:lnTo>
                    <a:pt x="246997" y="100108"/>
                  </a:lnTo>
                  <a:lnTo>
                    <a:pt x="235236" y="64756"/>
                  </a:lnTo>
                  <a:lnTo>
                    <a:pt x="216934" y="37644"/>
                  </a:lnTo>
                  <a:lnTo>
                    <a:pt x="191104" y="14793"/>
                  </a:lnTo>
                  <a:lnTo>
                    <a:pt x="168274" y="6574"/>
                  </a:lnTo>
                  <a:lnTo>
                    <a:pt x="1092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586512" y="3990300"/>
              <a:ext cx="71420" cy="78466"/>
            </a:xfrm>
            <a:custGeom>
              <a:avLst/>
              <a:gdLst/>
              <a:ahLst/>
              <a:cxnLst/>
              <a:rect l="0" t="0" r="0" b="0"/>
              <a:pathLst>
                <a:path w="71420" h="78466">
                  <a:moveTo>
                    <a:pt x="24970" y="0"/>
                  </a:moveTo>
                  <a:lnTo>
                    <a:pt x="9329" y="17981"/>
                  </a:lnTo>
                  <a:lnTo>
                    <a:pt x="1250" y="34898"/>
                  </a:lnTo>
                  <a:lnTo>
                    <a:pt x="0" y="54115"/>
                  </a:lnTo>
                  <a:lnTo>
                    <a:pt x="1304" y="64153"/>
                  </a:lnTo>
                  <a:lnTo>
                    <a:pt x="6853" y="70845"/>
                  </a:lnTo>
                  <a:lnTo>
                    <a:pt x="25496" y="78280"/>
                  </a:lnTo>
                  <a:lnTo>
                    <a:pt x="46261" y="78465"/>
                  </a:lnTo>
                  <a:lnTo>
                    <a:pt x="56711" y="76876"/>
                  </a:lnTo>
                  <a:lnTo>
                    <a:pt x="63678" y="71138"/>
                  </a:lnTo>
                  <a:lnTo>
                    <a:pt x="71419" y="52284"/>
                  </a:lnTo>
                  <a:lnTo>
                    <a:pt x="71144" y="43045"/>
                  </a:lnTo>
                  <a:lnTo>
                    <a:pt x="64599" y="26540"/>
                  </a:lnTo>
                  <a:lnTo>
                    <a:pt x="53891" y="14525"/>
                  </a:lnTo>
                  <a:lnTo>
                    <a:pt x="354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961231" y="4261096"/>
              <a:ext cx="208262" cy="181972"/>
            </a:xfrm>
            <a:custGeom>
              <a:avLst/>
              <a:gdLst/>
              <a:ahLst/>
              <a:cxnLst/>
              <a:rect l="0" t="0" r="0" b="0"/>
              <a:pathLst>
                <a:path w="208262" h="181972">
                  <a:moveTo>
                    <a:pt x="124033" y="24002"/>
                  </a:moveTo>
                  <a:lnTo>
                    <a:pt x="106052" y="8361"/>
                  </a:lnTo>
                  <a:lnTo>
                    <a:pt x="89135" y="283"/>
                  </a:lnTo>
                  <a:lnTo>
                    <a:pt x="79711" y="0"/>
                  </a:lnTo>
                  <a:lnTo>
                    <a:pt x="59881" y="5926"/>
                  </a:lnTo>
                  <a:lnTo>
                    <a:pt x="34575" y="22416"/>
                  </a:lnTo>
                  <a:lnTo>
                    <a:pt x="22662" y="38505"/>
                  </a:lnTo>
                  <a:lnTo>
                    <a:pt x="5483" y="77430"/>
                  </a:lnTo>
                  <a:lnTo>
                    <a:pt x="0" y="114052"/>
                  </a:lnTo>
                  <a:lnTo>
                    <a:pt x="4956" y="137724"/>
                  </a:lnTo>
                  <a:lnTo>
                    <a:pt x="20900" y="167661"/>
                  </a:lnTo>
                  <a:lnTo>
                    <a:pt x="27202" y="175927"/>
                  </a:lnTo>
                  <a:lnTo>
                    <a:pt x="36082" y="180268"/>
                  </a:lnTo>
                  <a:lnTo>
                    <a:pt x="58428" y="181971"/>
                  </a:lnTo>
                  <a:lnTo>
                    <a:pt x="91726" y="170763"/>
                  </a:lnTo>
                  <a:lnTo>
                    <a:pt x="118230" y="147036"/>
                  </a:lnTo>
                  <a:lnTo>
                    <a:pt x="135312" y="117778"/>
                  </a:lnTo>
                  <a:lnTo>
                    <a:pt x="143158" y="77404"/>
                  </a:lnTo>
                  <a:lnTo>
                    <a:pt x="143802" y="79491"/>
                  </a:lnTo>
                  <a:lnTo>
                    <a:pt x="150425" y="110872"/>
                  </a:lnTo>
                  <a:lnTo>
                    <a:pt x="165258" y="135009"/>
                  </a:lnTo>
                  <a:lnTo>
                    <a:pt x="180960" y="146648"/>
                  </a:lnTo>
                  <a:lnTo>
                    <a:pt x="208261" y="160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80021" y="4279503"/>
              <a:ext cx="157928" cy="176405"/>
            </a:xfrm>
            <a:custGeom>
              <a:avLst/>
              <a:gdLst/>
              <a:ahLst/>
              <a:cxnLst/>
              <a:rect l="0" t="0" r="0" b="0"/>
              <a:pathLst>
                <a:path w="157928" h="176405">
                  <a:moveTo>
                    <a:pt x="0" y="47709"/>
                  </a:moveTo>
                  <a:lnTo>
                    <a:pt x="16788" y="109989"/>
                  </a:lnTo>
                  <a:lnTo>
                    <a:pt x="26084" y="172316"/>
                  </a:lnTo>
                  <a:lnTo>
                    <a:pt x="26748" y="176404"/>
                  </a:lnTo>
                  <a:lnTo>
                    <a:pt x="26020" y="175620"/>
                  </a:lnTo>
                  <a:lnTo>
                    <a:pt x="14474" y="138729"/>
                  </a:lnTo>
                  <a:lnTo>
                    <a:pt x="11307" y="88392"/>
                  </a:lnTo>
                  <a:lnTo>
                    <a:pt x="13214" y="62281"/>
                  </a:lnTo>
                  <a:lnTo>
                    <a:pt x="27442" y="29020"/>
                  </a:lnTo>
                  <a:lnTo>
                    <a:pt x="39882" y="11717"/>
                  </a:lnTo>
                  <a:lnTo>
                    <a:pt x="59449" y="2467"/>
                  </a:lnTo>
                  <a:lnTo>
                    <a:pt x="71218" y="0"/>
                  </a:lnTo>
                  <a:lnTo>
                    <a:pt x="81404" y="695"/>
                  </a:lnTo>
                  <a:lnTo>
                    <a:pt x="98960" y="7707"/>
                  </a:lnTo>
                  <a:lnTo>
                    <a:pt x="121998" y="30397"/>
                  </a:lnTo>
                  <a:lnTo>
                    <a:pt x="146364" y="88121"/>
                  </a:lnTo>
                  <a:lnTo>
                    <a:pt x="154501" y="124024"/>
                  </a:lnTo>
                  <a:lnTo>
                    <a:pt x="157927" y="163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92919" y="4082727"/>
              <a:ext cx="166128" cy="381400"/>
            </a:xfrm>
            <a:custGeom>
              <a:avLst/>
              <a:gdLst/>
              <a:ahLst/>
              <a:cxnLst/>
              <a:rect l="0" t="0" r="0" b="0"/>
              <a:pathLst>
                <a:path w="166128" h="381400">
                  <a:moveTo>
                    <a:pt x="102956" y="276071"/>
                  </a:moveTo>
                  <a:lnTo>
                    <a:pt x="102956" y="253714"/>
                  </a:lnTo>
                  <a:lnTo>
                    <a:pt x="96717" y="236499"/>
                  </a:lnTo>
                  <a:lnTo>
                    <a:pt x="91778" y="228632"/>
                  </a:lnTo>
                  <a:lnTo>
                    <a:pt x="83806" y="223388"/>
                  </a:lnTo>
                  <a:lnTo>
                    <a:pt x="62470" y="217561"/>
                  </a:lnTo>
                  <a:lnTo>
                    <a:pt x="52569" y="218347"/>
                  </a:lnTo>
                  <a:lnTo>
                    <a:pt x="35328" y="225459"/>
                  </a:lnTo>
                  <a:lnTo>
                    <a:pt x="22987" y="239539"/>
                  </a:lnTo>
                  <a:lnTo>
                    <a:pt x="5532" y="277173"/>
                  </a:lnTo>
                  <a:lnTo>
                    <a:pt x="0" y="313572"/>
                  </a:lnTo>
                  <a:lnTo>
                    <a:pt x="3951" y="348403"/>
                  </a:lnTo>
                  <a:lnTo>
                    <a:pt x="12551" y="367100"/>
                  </a:lnTo>
                  <a:lnTo>
                    <a:pt x="18119" y="375362"/>
                  </a:lnTo>
                  <a:lnTo>
                    <a:pt x="26511" y="379699"/>
                  </a:lnTo>
                  <a:lnTo>
                    <a:pt x="48314" y="381399"/>
                  </a:lnTo>
                  <a:lnTo>
                    <a:pt x="58339" y="377875"/>
                  </a:lnTo>
                  <a:lnTo>
                    <a:pt x="75717" y="364601"/>
                  </a:lnTo>
                  <a:lnTo>
                    <a:pt x="104768" y="313012"/>
                  </a:lnTo>
                  <a:lnTo>
                    <a:pt x="126837" y="255719"/>
                  </a:lnTo>
                  <a:lnTo>
                    <a:pt x="141860" y="196225"/>
                  </a:lnTo>
                  <a:lnTo>
                    <a:pt x="150025" y="136556"/>
                  </a:lnTo>
                  <a:lnTo>
                    <a:pt x="147262" y="79710"/>
                  </a:lnTo>
                  <a:lnTo>
                    <a:pt x="145504" y="23420"/>
                  </a:lnTo>
                  <a:lnTo>
                    <a:pt x="145359" y="9371"/>
                  </a:lnTo>
                  <a:lnTo>
                    <a:pt x="142923" y="2344"/>
                  </a:lnTo>
                  <a:lnTo>
                    <a:pt x="138960" y="0"/>
                  </a:lnTo>
                  <a:lnTo>
                    <a:pt x="133978" y="777"/>
                  </a:lnTo>
                  <a:lnTo>
                    <a:pt x="125322" y="17237"/>
                  </a:lnTo>
                  <a:lnTo>
                    <a:pt x="116992" y="59389"/>
                  </a:lnTo>
                  <a:lnTo>
                    <a:pt x="114524" y="108924"/>
                  </a:lnTo>
                  <a:lnTo>
                    <a:pt x="116912" y="157526"/>
                  </a:lnTo>
                  <a:lnTo>
                    <a:pt x="122611" y="215869"/>
                  </a:lnTo>
                  <a:lnTo>
                    <a:pt x="132142" y="266389"/>
                  </a:lnTo>
                  <a:lnTo>
                    <a:pt x="145290" y="324028"/>
                  </a:lnTo>
                  <a:lnTo>
                    <a:pt x="155664" y="352671"/>
                  </a:lnTo>
                  <a:lnTo>
                    <a:pt x="166127" y="3708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980186" y="4148228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8616"/>
                  </a:lnTo>
                  <a:lnTo>
                    <a:pt x="0" y="120026"/>
                  </a:lnTo>
                  <a:lnTo>
                    <a:pt x="0" y="178430"/>
                  </a:lnTo>
                  <a:lnTo>
                    <a:pt x="0" y="23502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95079" y="4106114"/>
              <a:ext cx="161929" cy="332126"/>
            </a:xfrm>
            <a:custGeom>
              <a:avLst/>
              <a:gdLst/>
              <a:ahLst/>
              <a:cxnLst/>
              <a:rect l="0" t="0" r="0" b="0"/>
              <a:pathLst>
                <a:path w="161929" h="332126">
                  <a:moveTo>
                    <a:pt x="158848" y="52642"/>
                  </a:moveTo>
                  <a:lnTo>
                    <a:pt x="133654" y="106517"/>
                  </a:lnTo>
                  <a:lnTo>
                    <a:pt x="101563" y="169734"/>
                  </a:lnTo>
                  <a:lnTo>
                    <a:pt x="73041" y="230177"/>
                  </a:lnTo>
                  <a:lnTo>
                    <a:pt x="53818" y="284078"/>
                  </a:lnTo>
                  <a:lnTo>
                    <a:pt x="50223" y="294670"/>
                  </a:lnTo>
                  <a:lnTo>
                    <a:pt x="50167" y="304071"/>
                  </a:lnTo>
                  <a:lnTo>
                    <a:pt x="56343" y="320756"/>
                  </a:lnTo>
                  <a:lnTo>
                    <a:pt x="63605" y="326141"/>
                  </a:lnTo>
                  <a:lnTo>
                    <a:pt x="84153" y="332125"/>
                  </a:lnTo>
                  <a:lnTo>
                    <a:pt x="116439" y="329904"/>
                  </a:lnTo>
                  <a:lnTo>
                    <a:pt x="134541" y="321709"/>
                  </a:lnTo>
                  <a:lnTo>
                    <a:pt x="142643" y="316248"/>
                  </a:lnTo>
                  <a:lnTo>
                    <a:pt x="154765" y="300822"/>
                  </a:lnTo>
                  <a:lnTo>
                    <a:pt x="159636" y="291795"/>
                  </a:lnTo>
                  <a:lnTo>
                    <a:pt x="161928" y="269287"/>
                  </a:lnTo>
                  <a:lnTo>
                    <a:pt x="157877" y="243685"/>
                  </a:lnTo>
                  <a:lnTo>
                    <a:pt x="142443" y="205304"/>
                  </a:lnTo>
                  <a:lnTo>
                    <a:pt x="109403" y="162592"/>
                  </a:lnTo>
                  <a:lnTo>
                    <a:pt x="52920" y="119424"/>
                  </a:lnTo>
                  <a:lnTo>
                    <a:pt x="4990" y="62563"/>
                  </a:lnTo>
                  <a:lnTo>
                    <a:pt x="0" y="41844"/>
                  </a:lnTo>
                  <a:lnTo>
                    <a:pt x="307" y="31405"/>
                  </a:lnTo>
                  <a:lnTo>
                    <a:pt x="4021" y="23276"/>
                  </a:lnTo>
                  <a:lnTo>
                    <a:pt x="17507" y="11124"/>
                  </a:lnTo>
                  <a:lnTo>
                    <a:pt x="38318" y="4944"/>
                  </a:lnTo>
                  <a:lnTo>
                    <a:pt x="956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85875" y="4137699"/>
              <a:ext cx="249403" cy="291470"/>
            </a:xfrm>
            <a:custGeom>
              <a:avLst/>
              <a:gdLst/>
              <a:ahLst/>
              <a:cxnLst/>
              <a:rect l="0" t="0" r="0" b="0"/>
              <a:pathLst>
                <a:path w="249403" h="291470">
                  <a:moveTo>
                    <a:pt x="125980" y="0"/>
                  </a:moveTo>
                  <a:lnTo>
                    <a:pt x="103623" y="0"/>
                  </a:lnTo>
                  <a:lnTo>
                    <a:pt x="72952" y="11179"/>
                  </a:lnTo>
                  <a:lnTo>
                    <a:pt x="24787" y="49498"/>
                  </a:lnTo>
                  <a:lnTo>
                    <a:pt x="8909" y="75887"/>
                  </a:lnTo>
                  <a:lnTo>
                    <a:pt x="1469" y="131887"/>
                  </a:lnTo>
                  <a:lnTo>
                    <a:pt x="0" y="189222"/>
                  </a:lnTo>
                  <a:lnTo>
                    <a:pt x="2138" y="215120"/>
                  </a:lnTo>
                  <a:lnTo>
                    <a:pt x="28967" y="264043"/>
                  </a:lnTo>
                  <a:lnTo>
                    <a:pt x="45429" y="278400"/>
                  </a:lnTo>
                  <a:lnTo>
                    <a:pt x="65613" y="287510"/>
                  </a:lnTo>
                  <a:lnTo>
                    <a:pt x="102114" y="291469"/>
                  </a:lnTo>
                  <a:lnTo>
                    <a:pt x="162784" y="279860"/>
                  </a:lnTo>
                  <a:lnTo>
                    <a:pt x="207989" y="258139"/>
                  </a:lnTo>
                  <a:lnTo>
                    <a:pt x="225209" y="244970"/>
                  </a:lnTo>
                  <a:lnTo>
                    <a:pt x="242469" y="218813"/>
                  </a:lnTo>
                  <a:lnTo>
                    <a:pt x="249402" y="183246"/>
                  </a:lnTo>
                  <a:lnTo>
                    <a:pt x="243340" y="130477"/>
                  </a:lnTo>
                  <a:lnTo>
                    <a:pt x="227758" y="85045"/>
                  </a:lnTo>
                  <a:lnTo>
                    <a:pt x="195708" y="40099"/>
                  </a:lnTo>
                  <a:lnTo>
                    <a:pt x="1575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51490" y="4064000"/>
              <a:ext cx="84501" cy="100201"/>
            </a:xfrm>
            <a:custGeom>
              <a:avLst/>
              <a:gdLst/>
              <a:ahLst/>
              <a:cxnLst/>
              <a:rect l="0" t="0" r="0" b="0"/>
              <a:pathLst>
                <a:path w="84501" h="100201">
                  <a:moveTo>
                    <a:pt x="39349" y="0"/>
                  </a:moveTo>
                  <a:lnTo>
                    <a:pt x="22581" y="5589"/>
                  </a:lnTo>
                  <a:lnTo>
                    <a:pt x="11230" y="17692"/>
                  </a:lnTo>
                  <a:lnTo>
                    <a:pt x="3455" y="35939"/>
                  </a:lnTo>
                  <a:lnTo>
                    <a:pt x="0" y="59646"/>
                  </a:lnTo>
                  <a:lnTo>
                    <a:pt x="4702" y="79542"/>
                  </a:lnTo>
                  <a:lnTo>
                    <a:pt x="9232" y="88122"/>
                  </a:lnTo>
                  <a:lnTo>
                    <a:pt x="16932" y="93843"/>
                  </a:lnTo>
                  <a:lnTo>
                    <a:pt x="37965" y="100200"/>
                  </a:lnTo>
                  <a:lnTo>
                    <a:pt x="47784" y="99555"/>
                  </a:lnTo>
                  <a:lnTo>
                    <a:pt x="64935" y="92599"/>
                  </a:lnTo>
                  <a:lnTo>
                    <a:pt x="77237" y="78590"/>
                  </a:lnTo>
                  <a:lnTo>
                    <a:pt x="82155" y="69941"/>
                  </a:lnTo>
                  <a:lnTo>
                    <a:pt x="84500" y="50972"/>
                  </a:lnTo>
                  <a:lnTo>
                    <a:pt x="80473" y="32012"/>
                  </a:lnTo>
                  <a:lnTo>
                    <a:pt x="604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3887947" y="4966677"/>
            <a:ext cx="4819121" cy="699119"/>
            <a:chOff x="3887947" y="4966677"/>
            <a:chExt cx="4819121" cy="699119"/>
          </a:xfrm>
        </p:grpSpPr>
        <p:sp>
          <p:nvSpPr>
            <p:cNvPr id="121" name="Freeform 120"/>
            <p:cNvSpPr/>
            <p:nvPr/>
          </p:nvSpPr>
          <p:spPr>
            <a:xfrm>
              <a:off x="3887947" y="5003367"/>
              <a:ext cx="348438" cy="410344"/>
            </a:xfrm>
            <a:custGeom>
              <a:avLst/>
              <a:gdLst/>
              <a:ahLst/>
              <a:cxnLst/>
              <a:rect l="0" t="0" r="0" b="0"/>
              <a:pathLst>
                <a:path w="348438" h="410344">
                  <a:moveTo>
                    <a:pt x="249752" y="29254"/>
                  </a:moveTo>
                  <a:lnTo>
                    <a:pt x="238573" y="18076"/>
                  </a:lnTo>
                  <a:lnTo>
                    <a:pt x="209265" y="5535"/>
                  </a:lnTo>
                  <a:lnTo>
                    <a:pt x="170946" y="0"/>
                  </a:lnTo>
                  <a:lnTo>
                    <a:pt x="116076" y="6535"/>
                  </a:lnTo>
                  <a:lnTo>
                    <a:pt x="63296" y="22210"/>
                  </a:lnTo>
                  <a:lnTo>
                    <a:pt x="24318" y="47490"/>
                  </a:lnTo>
                  <a:lnTo>
                    <a:pt x="6962" y="73652"/>
                  </a:lnTo>
                  <a:lnTo>
                    <a:pt x="0" y="109220"/>
                  </a:lnTo>
                  <a:lnTo>
                    <a:pt x="2532" y="118830"/>
                  </a:lnTo>
                  <a:lnTo>
                    <a:pt x="7729" y="126406"/>
                  </a:lnTo>
                  <a:lnTo>
                    <a:pt x="22864" y="137943"/>
                  </a:lnTo>
                  <a:lnTo>
                    <a:pt x="82882" y="162298"/>
                  </a:lnTo>
                  <a:lnTo>
                    <a:pt x="143058" y="180121"/>
                  </a:lnTo>
                  <a:lnTo>
                    <a:pt x="194708" y="195362"/>
                  </a:lnTo>
                  <a:lnTo>
                    <a:pt x="246852" y="219690"/>
                  </a:lnTo>
                  <a:lnTo>
                    <a:pt x="300843" y="255154"/>
                  </a:lnTo>
                  <a:lnTo>
                    <a:pt x="324292" y="283361"/>
                  </a:lnTo>
                  <a:lnTo>
                    <a:pt x="347204" y="334768"/>
                  </a:lnTo>
                  <a:lnTo>
                    <a:pt x="348437" y="355721"/>
                  </a:lnTo>
                  <a:lnTo>
                    <a:pt x="347127" y="366222"/>
                  </a:lnTo>
                  <a:lnTo>
                    <a:pt x="336314" y="384128"/>
                  </a:lnTo>
                  <a:lnTo>
                    <a:pt x="328517" y="392179"/>
                  </a:lnTo>
                  <a:lnTo>
                    <a:pt x="284009" y="409099"/>
                  </a:lnTo>
                  <a:lnTo>
                    <a:pt x="237546" y="410343"/>
                  </a:lnTo>
                  <a:lnTo>
                    <a:pt x="188554" y="403302"/>
                  </a:lnTo>
                  <a:lnTo>
                    <a:pt x="130342" y="389273"/>
                  </a:lnTo>
                  <a:lnTo>
                    <a:pt x="70768" y="3556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390383" y="5011565"/>
              <a:ext cx="31587" cy="379026"/>
            </a:xfrm>
            <a:custGeom>
              <a:avLst/>
              <a:gdLst/>
              <a:ahLst/>
              <a:cxnLst/>
              <a:rect l="0" t="0" r="0" b="0"/>
              <a:pathLst>
                <a:path w="31587" h="379026">
                  <a:moveTo>
                    <a:pt x="0" y="0"/>
                  </a:moveTo>
                  <a:lnTo>
                    <a:pt x="3120" y="48930"/>
                  </a:lnTo>
                  <a:lnTo>
                    <a:pt x="8333" y="103015"/>
                  </a:lnTo>
                  <a:lnTo>
                    <a:pt x="9553" y="147560"/>
                  </a:lnTo>
                  <a:lnTo>
                    <a:pt x="10095" y="194654"/>
                  </a:lnTo>
                  <a:lnTo>
                    <a:pt x="15989" y="244848"/>
                  </a:lnTo>
                  <a:lnTo>
                    <a:pt x="19555" y="293125"/>
                  </a:lnTo>
                  <a:lnTo>
                    <a:pt x="27996" y="349926"/>
                  </a:lnTo>
                  <a:lnTo>
                    <a:pt x="31586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64041" y="5137906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0"/>
                  </a:moveTo>
                  <a:lnTo>
                    <a:pt x="257320" y="8334"/>
                  </a:lnTo>
                  <a:lnTo>
                    <a:pt x="200308" y="15684"/>
                  </a:lnTo>
                  <a:lnTo>
                    <a:pt x="149948" y="19465"/>
                  </a:lnTo>
                  <a:lnTo>
                    <a:pt x="95000" y="27979"/>
                  </a:lnTo>
                  <a:lnTo>
                    <a:pt x="36486" y="3087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567152" y="5243191"/>
              <a:ext cx="139087" cy="184600"/>
            </a:xfrm>
            <a:custGeom>
              <a:avLst/>
              <a:gdLst/>
              <a:ahLst/>
              <a:cxnLst/>
              <a:rect l="0" t="0" r="0" b="0"/>
              <a:pathLst>
                <a:path w="139087" h="184600">
                  <a:moveTo>
                    <a:pt x="2215" y="31586"/>
                  </a:moveTo>
                  <a:lnTo>
                    <a:pt x="7805" y="93678"/>
                  </a:lnTo>
                  <a:lnTo>
                    <a:pt x="26666" y="147257"/>
                  </a:lnTo>
                  <a:lnTo>
                    <a:pt x="52019" y="183896"/>
                  </a:lnTo>
                  <a:lnTo>
                    <a:pt x="56475" y="184599"/>
                  </a:lnTo>
                  <a:lnTo>
                    <a:pt x="59445" y="180388"/>
                  </a:lnTo>
                  <a:lnTo>
                    <a:pt x="61426" y="172901"/>
                  </a:lnTo>
                  <a:lnTo>
                    <a:pt x="57387" y="152105"/>
                  </a:lnTo>
                  <a:lnTo>
                    <a:pt x="29238" y="95376"/>
                  </a:lnTo>
                  <a:lnTo>
                    <a:pt x="647" y="42196"/>
                  </a:lnTo>
                  <a:lnTo>
                    <a:pt x="0" y="32810"/>
                  </a:lnTo>
                  <a:lnTo>
                    <a:pt x="5520" y="16143"/>
                  </a:lnTo>
                  <a:lnTo>
                    <a:pt x="13777" y="10762"/>
                  </a:lnTo>
                  <a:lnTo>
                    <a:pt x="38550" y="4783"/>
                  </a:lnTo>
                  <a:lnTo>
                    <a:pt x="92537" y="7011"/>
                  </a:lnTo>
                  <a:lnTo>
                    <a:pt x="1390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83335" y="5284851"/>
              <a:ext cx="186116" cy="147904"/>
            </a:xfrm>
            <a:custGeom>
              <a:avLst/>
              <a:gdLst/>
              <a:ahLst/>
              <a:cxnLst/>
              <a:rect l="0" t="0" r="0" b="0"/>
              <a:pathLst>
                <a:path w="186116" h="147904">
                  <a:moveTo>
                    <a:pt x="101888" y="63626"/>
                  </a:moveTo>
                  <a:lnTo>
                    <a:pt x="113066" y="52447"/>
                  </a:lnTo>
                  <a:lnTo>
                    <a:pt x="115189" y="45645"/>
                  </a:lnTo>
                  <a:lnTo>
                    <a:pt x="114428" y="28728"/>
                  </a:lnTo>
                  <a:lnTo>
                    <a:pt x="103952" y="12631"/>
                  </a:lnTo>
                  <a:lnTo>
                    <a:pt x="96245" y="5062"/>
                  </a:lnTo>
                  <a:lnTo>
                    <a:pt x="86427" y="1187"/>
                  </a:lnTo>
                  <a:lnTo>
                    <a:pt x="63041" y="0"/>
                  </a:lnTo>
                  <a:lnTo>
                    <a:pt x="40169" y="9611"/>
                  </a:lnTo>
                  <a:lnTo>
                    <a:pt x="20645" y="25581"/>
                  </a:lnTo>
                  <a:lnTo>
                    <a:pt x="8068" y="44377"/>
                  </a:lnTo>
                  <a:lnTo>
                    <a:pt x="0" y="80279"/>
                  </a:lnTo>
                  <a:lnTo>
                    <a:pt x="3198" y="114963"/>
                  </a:lnTo>
                  <a:lnTo>
                    <a:pt x="11622" y="133626"/>
                  </a:lnTo>
                  <a:lnTo>
                    <a:pt x="17144" y="141877"/>
                  </a:lnTo>
                  <a:lnTo>
                    <a:pt x="24335" y="146209"/>
                  </a:lnTo>
                  <a:lnTo>
                    <a:pt x="41683" y="147903"/>
                  </a:lnTo>
                  <a:lnTo>
                    <a:pt x="57972" y="141636"/>
                  </a:lnTo>
                  <a:lnTo>
                    <a:pt x="73011" y="129882"/>
                  </a:lnTo>
                  <a:lnTo>
                    <a:pt x="87494" y="112960"/>
                  </a:lnTo>
                  <a:lnTo>
                    <a:pt x="95491" y="90621"/>
                  </a:lnTo>
                  <a:lnTo>
                    <a:pt x="97623" y="78113"/>
                  </a:lnTo>
                  <a:lnTo>
                    <a:pt x="100214" y="73283"/>
                  </a:lnTo>
                  <a:lnTo>
                    <a:pt x="103112" y="73573"/>
                  </a:lnTo>
                  <a:lnTo>
                    <a:pt x="109451" y="83255"/>
                  </a:lnTo>
                  <a:lnTo>
                    <a:pt x="121936" y="107266"/>
                  </a:lnTo>
                  <a:lnTo>
                    <a:pt x="137704" y="122406"/>
                  </a:lnTo>
                  <a:lnTo>
                    <a:pt x="156411" y="130694"/>
                  </a:lnTo>
                  <a:lnTo>
                    <a:pt x="186115" y="137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22093" y="5337948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8333" y="37478"/>
                  </a:lnTo>
                  <a:lnTo>
                    <a:pt x="15684" y="83312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79979" y="51905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043150" y="5332161"/>
              <a:ext cx="250051" cy="333635"/>
            </a:xfrm>
            <a:custGeom>
              <a:avLst/>
              <a:gdLst/>
              <a:ahLst/>
              <a:cxnLst/>
              <a:rect l="0" t="0" r="0" b="0"/>
              <a:pathLst>
                <a:path w="250051" h="333635">
                  <a:moveTo>
                    <a:pt x="210570" y="90015"/>
                  </a:moveTo>
                  <a:lnTo>
                    <a:pt x="191442" y="27757"/>
                  </a:lnTo>
                  <a:lnTo>
                    <a:pt x="180232" y="11262"/>
                  </a:lnTo>
                  <a:lnTo>
                    <a:pt x="171627" y="5927"/>
                  </a:lnTo>
                  <a:lnTo>
                    <a:pt x="149588" y="0"/>
                  </a:lnTo>
                  <a:lnTo>
                    <a:pt x="116462" y="2252"/>
                  </a:lnTo>
                  <a:lnTo>
                    <a:pt x="98164" y="10455"/>
                  </a:lnTo>
                  <a:lnTo>
                    <a:pt x="90009" y="15918"/>
                  </a:lnTo>
                  <a:lnTo>
                    <a:pt x="84573" y="24239"/>
                  </a:lnTo>
                  <a:lnTo>
                    <a:pt x="78532" y="45963"/>
                  </a:lnTo>
                  <a:lnTo>
                    <a:pt x="80720" y="78912"/>
                  </a:lnTo>
                  <a:lnTo>
                    <a:pt x="88908" y="97168"/>
                  </a:lnTo>
                  <a:lnTo>
                    <a:pt x="94367" y="105312"/>
                  </a:lnTo>
                  <a:lnTo>
                    <a:pt x="102686" y="110742"/>
                  </a:lnTo>
                  <a:lnTo>
                    <a:pt x="124407" y="116774"/>
                  </a:lnTo>
                  <a:lnTo>
                    <a:pt x="146539" y="113216"/>
                  </a:lnTo>
                  <a:lnTo>
                    <a:pt x="157354" y="108992"/>
                  </a:lnTo>
                  <a:lnTo>
                    <a:pt x="172490" y="94940"/>
                  </a:lnTo>
                  <a:lnTo>
                    <a:pt x="178165" y="86279"/>
                  </a:lnTo>
                  <a:lnTo>
                    <a:pt x="181948" y="85185"/>
                  </a:lnTo>
                  <a:lnTo>
                    <a:pt x="184470" y="89134"/>
                  </a:lnTo>
                  <a:lnTo>
                    <a:pt x="198424" y="141805"/>
                  </a:lnTo>
                  <a:lnTo>
                    <a:pt x="222165" y="198944"/>
                  </a:lnTo>
                  <a:lnTo>
                    <a:pt x="243796" y="260620"/>
                  </a:lnTo>
                  <a:lnTo>
                    <a:pt x="250050" y="303691"/>
                  </a:lnTo>
                  <a:lnTo>
                    <a:pt x="246249" y="314354"/>
                  </a:lnTo>
                  <a:lnTo>
                    <a:pt x="239035" y="322632"/>
                  </a:lnTo>
                  <a:lnTo>
                    <a:pt x="229547" y="329321"/>
                  </a:lnTo>
                  <a:lnTo>
                    <a:pt x="200286" y="333634"/>
                  </a:lnTo>
                  <a:lnTo>
                    <a:pt x="150591" y="329484"/>
                  </a:lnTo>
                  <a:lnTo>
                    <a:pt x="97467" y="317602"/>
                  </a:lnTo>
                  <a:lnTo>
                    <a:pt x="34138" y="311968"/>
                  </a:lnTo>
                  <a:lnTo>
                    <a:pt x="0" y="311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295834" y="5137906"/>
              <a:ext cx="172451" cy="347442"/>
            </a:xfrm>
            <a:custGeom>
              <a:avLst/>
              <a:gdLst/>
              <a:ahLst/>
              <a:cxnLst/>
              <a:rect l="0" t="0" r="0" b="0"/>
              <a:pathLst>
                <a:path w="172451" h="347442">
                  <a:moveTo>
                    <a:pt x="0" y="0"/>
                  </a:moveTo>
                  <a:lnTo>
                    <a:pt x="3120" y="62478"/>
                  </a:lnTo>
                  <a:lnTo>
                    <a:pt x="11452" y="111319"/>
                  </a:lnTo>
                  <a:lnTo>
                    <a:pt x="18211" y="167125"/>
                  </a:lnTo>
                  <a:lnTo>
                    <a:pt x="23333" y="217585"/>
                  </a:lnTo>
                  <a:lnTo>
                    <a:pt x="29956" y="276556"/>
                  </a:lnTo>
                  <a:lnTo>
                    <a:pt x="29329" y="282637"/>
                  </a:lnTo>
                  <a:lnTo>
                    <a:pt x="27741" y="283181"/>
                  </a:lnTo>
                  <a:lnTo>
                    <a:pt x="25513" y="280035"/>
                  </a:lnTo>
                  <a:lnTo>
                    <a:pt x="26157" y="267179"/>
                  </a:lnTo>
                  <a:lnTo>
                    <a:pt x="31512" y="250938"/>
                  </a:lnTo>
                  <a:lnTo>
                    <a:pt x="41691" y="235921"/>
                  </a:lnTo>
                  <a:lnTo>
                    <a:pt x="57134" y="224567"/>
                  </a:lnTo>
                  <a:lnTo>
                    <a:pt x="66165" y="219901"/>
                  </a:lnTo>
                  <a:lnTo>
                    <a:pt x="85559" y="217837"/>
                  </a:lnTo>
                  <a:lnTo>
                    <a:pt x="104706" y="221989"/>
                  </a:lnTo>
                  <a:lnTo>
                    <a:pt x="121015" y="231633"/>
                  </a:lnTo>
                  <a:lnTo>
                    <a:pt x="143351" y="255806"/>
                  </a:lnTo>
                  <a:lnTo>
                    <a:pt x="171302" y="316129"/>
                  </a:lnTo>
                  <a:lnTo>
                    <a:pt x="172450" y="330795"/>
                  </a:lnTo>
                  <a:lnTo>
                    <a:pt x="16845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559046" y="512737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3120" y="156330"/>
                  </a:lnTo>
                  <a:lnTo>
                    <a:pt x="8334" y="210096"/>
                  </a:lnTo>
                  <a:lnTo>
                    <a:pt x="9879" y="259953"/>
                  </a:lnTo>
                  <a:lnTo>
                    <a:pt x="13456" y="295002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443233" y="5243191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7482" y="7409"/>
                  </a:lnTo>
                  <a:lnTo>
                    <a:pt x="116946" y="1464"/>
                  </a:lnTo>
                  <a:lnTo>
                    <a:pt x="57069" y="2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951349" y="5240736"/>
              <a:ext cx="228880" cy="235678"/>
            </a:xfrm>
            <a:custGeom>
              <a:avLst/>
              <a:gdLst/>
              <a:ahLst/>
              <a:cxnLst/>
              <a:rect l="0" t="0" r="0" b="0"/>
              <a:pathLst>
                <a:path w="228880" h="235678">
                  <a:moveTo>
                    <a:pt x="176236" y="107741"/>
                  </a:moveTo>
                  <a:lnTo>
                    <a:pt x="161664" y="65049"/>
                  </a:lnTo>
                  <a:lnTo>
                    <a:pt x="131244" y="23398"/>
                  </a:lnTo>
                  <a:lnTo>
                    <a:pt x="101684" y="3072"/>
                  </a:lnTo>
                  <a:lnTo>
                    <a:pt x="81101" y="0"/>
                  </a:lnTo>
                  <a:lnTo>
                    <a:pt x="61424" y="3704"/>
                  </a:lnTo>
                  <a:lnTo>
                    <a:pt x="44880" y="13149"/>
                  </a:lnTo>
                  <a:lnTo>
                    <a:pt x="22412" y="37210"/>
                  </a:lnTo>
                  <a:lnTo>
                    <a:pt x="6526" y="72154"/>
                  </a:lnTo>
                  <a:lnTo>
                    <a:pt x="0" y="112144"/>
                  </a:lnTo>
                  <a:lnTo>
                    <a:pt x="6200" y="166409"/>
                  </a:lnTo>
                  <a:lnTo>
                    <a:pt x="16540" y="199993"/>
                  </a:lnTo>
                  <a:lnTo>
                    <a:pt x="27662" y="217372"/>
                  </a:lnTo>
                  <a:lnTo>
                    <a:pt x="43523" y="229775"/>
                  </a:lnTo>
                  <a:lnTo>
                    <a:pt x="52665" y="234720"/>
                  </a:lnTo>
                  <a:lnTo>
                    <a:pt x="61100" y="235677"/>
                  </a:lnTo>
                  <a:lnTo>
                    <a:pt x="76711" y="230502"/>
                  </a:lnTo>
                  <a:lnTo>
                    <a:pt x="98654" y="214434"/>
                  </a:lnTo>
                  <a:lnTo>
                    <a:pt x="114385" y="189266"/>
                  </a:lnTo>
                  <a:lnTo>
                    <a:pt x="129010" y="140915"/>
                  </a:lnTo>
                  <a:lnTo>
                    <a:pt x="131851" y="113906"/>
                  </a:lnTo>
                  <a:lnTo>
                    <a:pt x="134947" y="108341"/>
                  </a:lnTo>
                  <a:lnTo>
                    <a:pt x="139352" y="108141"/>
                  </a:lnTo>
                  <a:lnTo>
                    <a:pt x="144628" y="111517"/>
                  </a:lnTo>
                  <a:lnTo>
                    <a:pt x="153609" y="124627"/>
                  </a:lnTo>
                  <a:lnTo>
                    <a:pt x="185243" y="186751"/>
                  </a:lnTo>
                  <a:lnTo>
                    <a:pt x="201296" y="198618"/>
                  </a:lnTo>
                  <a:lnTo>
                    <a:pt x="216620" y="205452"/>
                  </a:lnTo>
                  <a:lnTo>
                    <a:pt x="220706" y="205637"/>
                  </a:lnTo>
                  <a:lnTo>
                    <a:pt x="228879" y="202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191543" y="5296427"/>
              <a:ext cx="132113" cy="169209"/>
            </a:xfrm>
            <a:custGeom>
              <a:avLst/>
              <a:gdLst/>
              <a:ahLst/>
              <a:cxnLst/>
              <a:rect l="0" t="0" r="0" b="0"/>
              <a:pathLst>
                <a:path w="132113" h="169209">
                  <a:moveTo>
                    <a:pt x="9742" y="52050"/>
                  </a:moveTo>
                  <a:lnTo>
                    <a:pt x="9742" y="109313"/>
                  </a:lnTo>
                  <a:lnTo>
                    <a:pt x="15807" y="169208"/>
                  </a:lnTo>
                  <a:lnTo>
                    <a:pt x="14955" y="168760"/>
                  </a:lnTo>
                  <a:lnTo>
                    <a:pt x="5183" y="142823"/>
                  </a:lnTo>
                  <a:lnTo>
                    <a:pt x="0" y="82186"/>
                  </a:lnTo>
                  <a:lnTo>
                    <a:pt x="4957" y="27197"/>
                  </a:lnTo>
                  <a:lnTo>
                    <a:pt x="10062" y="16764"/>
                  </a:lnTo>
                  <a:lnTo>
                    <a:pt x="25092" y="2052"/>
                  </a:lnTo>
                  <a:lnTo>
                    <a:pt x="34013" y="0"/>
                  </a:lnTo>
                  <a:lnTo>
                    <a:pt x="53284" y="3960"/>
                  </a:lnTo>
                  <a:lnTo>
                    <a:pt x="70428" y="19758"/>
                  </a:lnTo>
                  <a:lnTo>
                    <a:pt x="107680" y="73013"/>
                  </a:lnTo>
                  <a:lnTo>
                    <a:pt x="126628" y="105834"/>
                  </a:lnTo>
                  <a:lnTo>
                    <a:pt x="132112" y="141165"/>
                  </a:lnTo>
                  <a:lnTo>
                    <a:pt x="125555" y="167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359212" y="5314570"/>
              <a:ext cx="216241" cy="321904"/>
            </a:xfrm>
            <a:custGeom>
              <a:avLst/>
              <a:gdLst/>
              <a:ahLst/>
              <a:cxnLst/>
              <a:rect l="0" t="0" r="0" b="0"/>
              <a:pathLst>
                <a:path w="216241" h="321904">
                  <a:moveTo>
                    <a:pt x="168457" y="107606"/>
                  </a:moveTo>
                  <a:lnTo>
                    <a:pt x="174045" y="90838"/>
                  </a:lnTo>
                  <a:lnTo>
                    <a:pt x="171932" y="58054"/>
                  </a:lnTo>
                  <a:lnTo>
                    <a:pt x="158308" y="24294"/>
                  </a:lnTo>
                  <a:lnTo>
                    <a:pt x="142888" y="8967"/>
                  </a:lnTo>
                  <a:lnTo>
                    <a:pt x="133864" y="3242"/>
                  </a:lnTo>
                  <a:lnTo>
                    <a:pt x="111358" y="0"/>
                  </a:lnTo>
                  <a:lnTo>
                    <a:pt x="98805" y="774"/>
                  </a:lnTo>
                  <a:lnTo>
                    <a:pt x="78618" y="10992"/>
                  </a:lnTo>
                  <a:lnTo>
                    <a:pt x="63018" y="27232"/>
                  </a:lnTo>
                  <a:lnTo>
                    <a:pt x="52184" y="46148"/>
                  </a:lnTo>
                  <a:lnTo>
                    <a:pt x="49709" y="69373"/>
                  </a:lnTo>
                  <a:lnTo>
                    <a:pt x="57652" y="116821"/>
                  </a:lnTo>
                  <a:lnTo>
                    <a:pt x="63002" y="125448"/>
                  </a:lnTo>
                  <a:lnTo>
                    <a:pt x="78304" y="138152"/>
                  </a:lnTo>
                  <a:lnTo>
                    <a:pt x="87298" y="140838"/>
                  </a:lnTo>
                  <a:lnTo>
                    <a:pt x="106649" y="140703"/>
                  </a:lnTo>
                  <a:lnTo>
                    <a:pt x="123829" y="133624"/>
                  </a:lnTo>
                  <a:lnTo>
                    <a:pt x="175328" y="89733"/>
                  </a:lnTo>
                  <a:lnTo>
                    <a:pt x="180057" y="89841"/>
                  </a:lnTo>
                  <a:lnTo>
                    <a:pt x="183208" y="94593"/>
                  </a:lnTo>
                  <a:lnTo>
                    <a:pt x="197088" y="154722"/>
                  </a:lnTo>
                  <a:lnTo>
                    <a:pt x="208563" y="217752"/>
                  </a:lnTo>
                  <a:lnTo>
                    <a:pt x="216240" y="272819"/>
                  </a:lnTo>
                  <a:lnTo>
                    <a:pt x="213870" y="300747"/>
                  </a:lnTo>
                  <a:lnTo>
                    <a:pt x="206921" y="310066"/>
                  </a:lnTo>
                  <a:lnTo>
                    <a:pt x="183602" y="320421"/>
                  </a:lnTo>
                  <a:lnTo>
                    <a:pt x="159979" y="321903"/>
                  </a:lnTo>
                  <a:lnTo>
                    <a:pt x="98320" y="310261"/>
                  </a:lnTo>
                  <a:lnTo>
                    <a:pt x="47108" y="300062"/>
                  </a:lnTo>
                  <a:lnTo>
                    <a:pt x="0" y="297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654010" y="5074735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48932"/>
                  </a:lnTo>
                  <a:lnTo>
                    <a:pt x="0" y="99896"/>
                  </a:lnTo>
                  <a:lnTo>
                    <a:pt x="5589" y="163233"/>
                  </a:lnTo>
                  <a:lnTo>
                    <a:pt x="9553" y="226349"/>
                  </a:lnTo>
                  <a:lnTo>
                    <a:pt x="13455" y="288903"/>
                  </a:lnTo>
                  <a:lnTo>
                    <a:pt x="20056" y="350391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717181" y="5222344"/>
              <a:ext cx="158756" cy="213637"/>
            </a:xfrm>
            <a:custGeom>
              <a:avLst/>
              <a:gdLst/>
              <a:ahLst/>
              <a:cxnLst/>
              <a:rect l="0" t="0" r="0" b="0"/>
              <a:pathLst>
                <a:path w="158756" h="213637">
                  <a:moveTo>
                    <a:pt x="0" y="136661"/>
                  </a:moveTo>
                  <a:lnTo>
                    <a:pt x="54145" y="133541"/>
                  </a:lnTo>
                  <a:lnTo>
                    <a:pt x="92082" y="122089"/>
                  </a:lnTo>
                  <a:lnTo>
                    <a:pt x="130753" y="97258"/>
                  </a:lnTo>
                  <a:lnTo>
                    <a:pt x="153646" y="71173"/>
                  </a:lnTo>
                  <a:lnTo>
                    <a:pt x="158755" y="48284"/>
                  </a:lnTo>
                  <a:lnTo>
                    <a:pt x="158479" y="35629"/>
                  </a:lnTo>
                  <a:lnTo>
                    <a:pt x="154786" y="24853"/>
                  </a:lnTo>
                  <a:lnTo>
                    <a:pt x="141323" y="6640"/>
                  </a:lnTo>
                  <a:lnTo>
                    <a:pt x="131650" y="2017"/>
                  </a:lnTo>
                  <a:lnTo>
                    <a:pt x="108424" y="0"/>
                  </a:lnTo>
                  <a:lnTo>
                    <a:pt x="74630" y="5442"/>
                  </a:lnTo>
                  <a:lnTo>
                    <a:pt x="47978" y="20052"/>
                  </a:lnTo>
                  <a:lnTo>
                    <a:pt x="25264" y="39199"/>
                  </a:lnTo>
                  <a:lnTo>
                    <a:pt x="17078" y="62149"/>
                  </a:lnTo>
                  <a:lnTo>
                    <a:pt x="14610" y="89506"/>
                  </a:lnTo>
                  <a:lnTo>
                    <a:pt x="25566" y="146526"/>
                  </a:lnTo>
                  <a:lnTo>
                    <a:pt x="40980" y="172989"/>
                  </a:lnTo>
                  <a:lnTo>
                    <a:pt x="60365" y="195648"/>
                  </a:lnTo>
                  <a:lnTo>
                    <a:pt x="86516" y="211590"/>
                  </a:lnTo>
                  <a:lnTo>
                    <a:pt x="109421" y="213636"/>
                  </a:lnTo>
                  <a:lnTo>
                    <a:pt x="157928" y="210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96207" y="5285306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36139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741170" y="5011565"/>
              <a:ext cx="39390" cy="389555"/>
            </a:xfrm>
            <a:custGeom>
              <a:avLst/>
              <a:gdLst/>
              <a:ahLst/>
              <a:cxnLst/>
              <a:rect l="0" t="0" r="0" b="0"/>
              <a:pathLst>
                <a:path w="39390" h="389555">
                  <a:moveTo>
                    <a:pt x="28861" y="0"/>
                  </a:moveTo>
                  <a:lnTo>
                    <a:pt x="13220" y="26386"/>
                  </a:lnTo>
                  <a:lnTo>
                    <a:pt x="2520" y="64619"/>
                  </a:lnTo>
                  <a:lnTo>
                    <a:pt x="0" y="119362"/>
                  </a:lnTo>
                  <a:lnTo>
                    <a:pt x="4971" y="180035"/>
                  </a:lnTo>
                  <a:lnTo>
                    <a:pt x="8134" y="238957"/>
                  </a:lnTo>
                  <a:lnTo>
                    <a:pt x="15972" y="295206"/>
                  </a:lnTo>
                  <a:lnTo>
                    <a:pt x="23455" y="345441"/>
                  </a:lnTo>
                  <a:lnTo>
                    <a:pt x="39389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977993" y="4997946"/>
              <a:ext cx="171065" cy="377300"/>
            </a:xfrm>
            <a:custGeom>
              <a:avLst/>
              <a:gdLst/>
              <a:ahLst/>
              <a:cxnLst/>
              <a:rect l="0" t="0" r="0" b="0"/>
              <a:pathLst>
                <a:path w="171065" h="377300">
                  <a:moveTo>
                    <a:pt x="171064" y="97846"/>
                  </a:moveTo>
                  <a:lnTo>
                    <a:pt x="128372" y="123872"/>
                  </a:lnTo>
                  <a:lnTo>
                    <a:pt x="77402" y="173370"/>
                  </a:lnTo>
                  <a:lnTo>
                    <a:pt x="38309" y="233340"/>
                  </a:lnTo>
                  <a:lnTo>
                    <a:pt x="14140" y="295511"/>
                  </a:lnTo>
                  <a:lnTo>
                    <a:pt x="8903" y="317889"/>
                  </a:lnTo>
                  <a:lnTo>
                    <a:pt x="10475" y="339532"/>
                  </a:lnTo>
                  <a:lnTo>
                    <a:pt x="18192" y="357731"/>
                  </a:lnTo>
                  <a:lnTo>
                    <a:pt x="23526" y="365859"/>
                  </a:lnTo>
                  <a:lnTo>
                    <a:pt x="32931" y="371278"/>
                  </a:lnTo>
                  <a:lnTo>
                    <a:pt x="58979" y="377299"/>
                  </a:lnTo>
                  <a:lnTo>
                    <a:pt x="86933" y="373736"/>
                  </a:lnTo>
                  <a:lnTo>
                    <a:pt x="112615" y="364353"/>
                  </a:lnTo>
                  <a:lnTo>
                    <a:pt x="155799" y="332492"/>
                  </a:lnTo>
                  <a:lnTo>
                    <a:pt x="164279" y="309368"/>
                  </a:lnTo>
                  <a:lnTo>
                    <a:pt x="165709" y="280763"/>
                  </a:lnTo>
                  <a:lnTo>
                    <a:pt x="158546" y="252452"/>
                  </a:lnTo>
                  <a:lnTo>
                    <a:pt x="116773" y="190433"/>
                  </a:lnTo>
                  <a:lnTo>
                    <a:pt x="58327" y="130533"/>
                  </a:lnTo>
                  <a:lnTo>
                    <a:pt x="26916" y="98173"/>
                  </a:lnTo>
                  <a:lnTo>
                    <a:pt x="451" y="45247"/>
                  </a:lnTo>
                  <a:lnTo>
                    <a:pt x="0" y="35874"/>
                  </a:lnTo>
                  <a:lnTo>
                    <a:pt x="5739" y="19221"/>
                  </a:lnTo>
                  <a:lnTo>
                    <a:pt x="22327" y="7139"/>
                  </a:lnTo>
                  <a:lnTo>
                    <a:pt x="33301" y="2280"/>
                  </a:lnTo>
                  <a:lnTo>
                    <a:pt x="54853" y="0"/>
                  </a:lnTo>
                  <a:lnTo>
                    <a:pt x="107841" y="11088"/>
                  </a:lnTo>
                  <a:lnTo>
                    <a:pt x="150007" y="241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225024" y="5061434"/>
              <a:ext cx="321196" cy="301488"/>
            </a:xfrm>
            <a:custGeom>
              <a:avLst/>
              <a:gdLst/>
              <a:ahLst/>
              <a:cxnLst/>
              <a:rect l="0" t="0" r="0" b="0"/>
              <a:pathLst>
                <a:path w="321196" h="301488">
                  <a:moveTo>
                    <a:pt x="176717" y="13301"/>
                  </a:moveTo>
                  <a:lnTo>
                    <a:pt x="165539" y="2123"/>
                  </a:lnTo>
                  <a:lnTo>
                    <a:pt x="157566" y="0"/>
                  </a:lnTo>
                  <a:lnTo>
                    <a:pt x="136230" y="761"/>
                  </a:lnTo>
                  <a:lnTo>
                    <a:pt x="103499" y="13355"/>
                  </a:lnTo>
                  <a:lnTo>
                    <a:pt x="54543" y="61284"/>
                  </a:lnTo>
                  <a:lnTo>
                    <a:pt x="27108" y="107094"/>
                  </a:lnTo>
                  <a:lnTo>
                    <a:pt x="5385" y="169484"/>
                  </a:lnTo>
                  <a:lnTo>
                    <a:pt x="0" y="207887"/>
                  </a:lnTo>
                  <a:lnTo>
                    <a:pt x="4979" y="231975"/>
                  </a:lnTo>
                  <a:lnTo>
                    <a:pt x="20937" y="262148"/>
                  </a:lnTo>
                  <a:lnTo>
                    <a:pt x="34951" y="277148"/>
                  </a:lnTo>
                  <a:lnTo>
                    <a:pt x="82703" y="300240"/>
                  </a:lnTo>
                  <a:lnTo>
                    <a:pt x="106467" y="301487"/>
                  </a:lnTo>
                  <a:lnTo>
                    <a:pt x="159851" y="298345"/>
                  </a:lnTo>
                  <a:lnTo>
                    <a:pt x="195896" y="286622"/>
                  </a:lnTo>
                  <a:lnTo>
                    <a:pt x="258503" y="251820"/>
                  </a:lnTo>
                  <a:lnTo>
                    <a:pt x="296987" y="212625"/>
                  </a:lnTo>
                  <a:lnTo>
                    <a:pt x="314257" y="181544"/>
                  </a:lnTo>
                  <a:lnTo>
                    <a:pt x="321195" y="138931"/>
                  </a:lnTo>
                  <a:lnTo>
                    <a:pt x="317661" y="94848"/>
                  </a:lnTo>
                  <a:lnTo>
                    <a:pt x="309158" y="72551"/>
                  </a:lnTo>
                  <a:lnTo>
                    <a:pt x="279047" y="33584"/>
                  </a:lnTo>
                  <a:lnTo>
                    <a:pt x="249541" y="13722"/>
                  </a:lnTo>
                  <a:lnTo>
                    <a:pt x="208303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568290" y="4966677"/>
              <a:ext cx="138778" cy="93521"/>
            </a:xfrm>
            <a:custGeom>
              <a:avLst/>
              <a:gdLst/>
              <a:ahLst/>
              <a:cxnLst/>
              <a:rect l="0" t="0" r="0" b="0"/>
              <a:pathLst>
                <a:path w="138778" h="93521">
                  <a:moveTo>
                    <a:pt x="75606" y="13302"/>
                  </a:moveTo>
                  <a:lnTo>
                    <a:pt x="64428" y="2123"/>
                  </a:lnTo>
                  <a:lnTo>
                    <a:pt x="57625" y="0"/>
                  </a:lnTo>
                  <a:lnTo>
                    <a:pt x="40708" y="761"/>
                  </a:lnTo>
                  <a:lnTo>
                    <a:pt x="24611" y="8118"/>
                  </a:lnTo>
                  <a:lnTo>
                    <a:pt x="17043" y="13356"/>
                  </a:lnTo>
                  <a:lnTo>
                    <a:pt x="5515" y="28533"/>
                  </a:lnTo>
                  <a:lnTo>
                    <a:pt x="803" y="37494"/>
                  </a:lnTo>
                  <a:lnTo>
                    <a:pt x="0" y="45808"/>
                  </a:lnTo>
                  <a:lnTo>
                    <a:pt x="5349" y="61284"/>
                  </a:lnTo>
                  <a:lnTo>
                    <a:pt x="21514" y="83151"/>
                  </a:lnTo>
                  <a:lnTo>
                    <a:pt x="40646" y="91139"/>
                  </a:lnTo>
                  <a:lnTo>
                    <a:pt x="63578" y="93520"/>
                  </a:lnTo>
                  <a:lnTo>
                    <a:pt x="85468" y="90679"/>
                  </a:lnTo>
                  <a:lnTo>
                    <a:pt x="103776" y="82396"/>
                  </a:lnTo>
                  <a:lnTo>
                    <a:pt x="111933" y="76913"/>
                  </a:lnTo>
                  <a:lnTo>
                    <a:pt x="124117" y="61461"/>
                  </a:lnTo>
                  <a:lnTo>
                    <a:pt x="132261" y="44065"/>
                  </a:lnTo>
                  <a:lnTo>
                    <a:pt x="138777" y="13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662472" y="96688"/>
            <a:ext cx="2339774" cy="777178"/>
            <a:chOff x="662472" y="96688"/>
            <a:chExt cx="2339774" cy="777178"/>
          </a:xfrm>
        </p:grpSpPr>
        <p:sp>
          <p:nvSpPr>
            <p:cNvPr id="2" name="Freeform 1"/>
            <p:cNvSpPr/>
            <p:nvPr/>
          </p:nvSpPr>
          <p:spPr>
            <a:xfrm>
              <a:off x="662472" y="96688"/>
              <a:ext cx="400907" cy="587665"/>
            </a:xfrm>
            <a:custGeom>
              <a:avLst/>
              <a:gdLst/>
              <a:ahLst/>
              <a:cxnLst/>
              <a:rect l="0" t="0" r="0" b="0"/>
              <a:pathLst>
                <a:path w="400907" h="587665">
                  <a:moveTo>
                    <a:pt x="21880" y="566607"/>
                  </a:moveTo>
                  <a:lnTo>
                    <a:pt x="5112" y="572196"/>
                  </a:lnTo>
                  <a:lnTo>
                    <a:pt x="1343" y="570333"/>
                  </a:lnTo>
                  <a:lnTo>
                    <a:pt x="0" y="565581"/>
                  </a:lnTo>
                  <a:lnTo>
                    <a:pt x="7950" y="512226"/>
                  </a:lnTo>
                  <a:lnTo>
                    <a:pt x="11513" y="460027"/>
                  </a:lnTo>
                  <a:lnTo>
                    <a:pt x="19458" y="412715"/>
                  </a:lnTo>
                  <a:lnTo>
                    <a:pt x="29221" y="363342"/>
                  </a:lnTo>
                  <a:lnTo>
                    <a:pt x="43001" y="301025"/>
                  </a:lnTo>
                  <a:lnTo>
                    <a:pt x="50365" y="250050"/>
                  </a:lnTo>
                  <a:lnTo>
                    <a:pt x="58786" y="197901"/>
                  </a:lnTo>
                  <a:lnTo>
                    <a:pt x="72979" y="148525"/>
                  </a:lnTo>
                  <a:lnTo>
                    <a:pt x="88256" y="89919"/>
                  </a:lnTo>
                  <a:lnTo>
                    <a:pt x="102538" y="34452"/>
                  </a:lnTo>
                  <a:lnTo>
                    <a:pt x="109591" y="10729"/>
                  </a:lnTo>
                  <a:lnTo>
                    <a:pt x="115449" y="4169"/>
                  </a:lnTo>
                  <a:lnTo>
                    <a:pt x="122864" y="966"/>
                  </a:lnTo>
                  <a:lnTo>
                    <a:pt x="131316" y="0"/>
                  </a:lnTo>
                  <a:lnTo>
                    <a:pt x="146947" y="5166"/>
                  </a:lnTo>
                  <a:lnTo>
                    <a:pt x="154391" y="9819"/>
                  </a:lnTo>
                  <a:lnTo>
                    <a:pt x="165782" y="24348"/>
                  </a:lnTo>
                  <a:lnTo>
                    <a:pt x="193601" y="79691"/>
                  </a:lnTo>
                  <a:lnTo>
                    <a:pt x="213771" y="130135"/>
                  </a:lnTo>
                  <a:lnTo>
                    <a:pt x="234349" y="184552"/>
                  </a:lnTo>
                  <a:lnTo>
                    <a:pt x="261628" y="239825"/>
                  </a:lnTo>
                  <a:lnTo>
                    <a:pt x="281266" y="300049"/>
                  </a:lnTo>
                  <a:lnTo>
                    <a:pt x="299089" y="361186"/>
                  </a:lnTo>
                  <a:lnTo>
                    <a:pt x="325006" y="418499"/>
                  </a:lnTo>
                  <a:lnTo>
                    <a:pt x="340810" y="472360"/>
                  </a:lnTo>
                  <a:lnTo>
                    <a:pt x="363602" y="528580"/>
                  </a:lnTo>
                  <a:lnTo>
                    <a:pt x="400906" y="587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09" y="505572"/>
              <a:ext cx="294799" cy="31382"/>
            </a:xfrm>
            <a:custGeom>
              <a:avLst/>
              <a:gdLst/>
              <a:ahLst/>
              <a:cxnLst/>
              <a:rect l="0" t="0" r="0" b="0"/>
              <a:pathLst>
                <a:path w="294799" h="31382">
                  <a:moveTo>
                    <a:pt x="294798" y="31381"/>
                  </a:moveTo>
                  <a:lnTo>
                    <a:pt x="268411" y="15740"/>
                  </a:lnTo>
                  <a:lnTo>
                    <a:pt x="232517" y="5040"/>
                  </a:lnTo>
                  <a:lnTo>
                    <a:pt x="178467" y="831"/>
                  </a:lnTo>
                  <a:lnTo>
                    <a:pt x="117141" y="0"/>
                  </a:lnTo>
                  <a:lnTo>
                    <a:pt x="57107" y="7071"/>
                  </a:lnTo>
                  <a:lnTo>
                    <a:pt x="0" y="10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2321" y="450560"/>
              <a:ext cx="210571" cy="212736"/>
            </a:xfrm>
            <a:custGeom>
              <a:avLst/>
              <a:gdLst/>
              <a:ahLst/>
              <a:cxnLst/>
              <a:rect l="0" t="0" r="0" b="0"/>
              <a:pathLst>
                <a:path w="210571" h="212736">
                  <a:moveTo>
                    <a:pt x="0" y="44279"/>
                  </a:moveTo>
                  <a:lnTo>
                    <a:pt x="23719" y="88241"/>
                  </a:lnTo>
                  <a:lnTo>
                    <a:pt x="33669" y="147612"/>
                  </a:lnTo>
                  <a:lnTo>
                    <a:pt x="46035" y="191292"/>
                  </a:lnTo>
                  <a:lnTo>
                    <a:pt x="45898" y="193760"/>
                  </a:lnTo>
                  <a:lnTo>
                    <a:pt x="39506" y="184025"/>
                  </a:lnTo>
                  <a:lnTo>
                    <a:pt x="31980" y="132411"/>
                  </a:lnTo>
                  <a:lnTo>
                    <a:pt x="26681" y="75942"/>
                  </a:lnTo>
                  <a:lnTo>
                    <a:pt x="31745" y="48993"/>
                  </a:lnTo>
                  <a:lnTo>
                    <a:pt x="41795" y="25317"/>
                  </a:lnTo>
                  <a:lnTo>
                    <a:pt x="57180" y="9335"/>
                  </a:lnTo>
                  <a:lnTo>
                    <a:pt x="66196" y="3436"/>
                  </a:lnTo>
                  <a:lnTo>
                    <a:pt x="85572" y="0"/>
                  </a:lnTo>
                  <a:lnTo>
                    <a:pt x="95653" y="722"/>
                  </a:lnTo>
                  <a:lnTo>
                    <a:pt x="113092" y="7762"/>
                  </a:lnTo>
                  <a:lnTo>
                    <a:pt x="148941" y="36936"/>
                  </a:lnTo>
                  <a:lnTo>
                    <a:pt x="188791" y="89932"/>
                  </a:lnTo>
                  <a:lnTo>
                    <a:pt x="200891" y="116042"/>
                  </a:lnTo>
                  <a:lnTo>
                    <a:pt x="208658" y="170932"/>
                  </a:lnTo>
                  <a:lnTo>
                    <a:pt x="210570" y="2127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7606" y="466122"/>
              <a:ext cx="362010" cy="407744"/>
            </a:xfrm>
            <a:custGeom>
              <a:avLst/>
              <a:gdLst/>
              <a:ahLst/>
              <a:cxnLst/>
              <a:rect l="0" t="0" r="0" b="0"/>
              <a:pathLst>
                <a:path w="362010" h="407744">
                  <a:moveTo>
                    <a:pt x="315855" y="102416"/>
                  </a:moveTo>
                  <a:lnTo>
                    <a:pt x="312735" y="59725"/>
                  </a:lnTo>
                  <a:lnTo>
                    <a:pt x="306279" y="40158"/>
                  </a:lnTo>
                  <a:lnTo>
                    <a:pt x="295611" y="23663"/>
                  </a:lnTo>
                  <a:lnTo>
                    <a:pt x="279951" y="11653"/>
                  </a:lnTo>
                  <a:lnTo>
                    <a:pt x="260123" y="3585"/>
                  </a:lnTo>
                  <a:lnTo>
                    <a:pt x="235713" y="0"/>
                  </a:lnTo>
                  <a:lnTo>
                    <a:pt x="215505" y="4645"/>
                  </a:lnTo>
                  <a:lnTo>
                    <a:pt x="183469" y="26692"/>
                  </a:lnTo>
                  <a:lnTo>
                    <a:pt x="161726" y="52293"/>
                  </a:lnTo>
                  <a:lnTo>
                    <a:pt x="153766" y="75070"/>
                  </a:lnTo>
                  <a:lnTo>
                    <a:pt x="151399" y="100791"/>
                  </a:lnTo>
                  <a:lnTo>
                    <a:pt x="154246" y="127820"/>
                  </a:lnTo>
                  <a:lnTo>
                    <a:pt x="165650" y="149192"/>
                  </a:lnTo>
                  <a:lnTo>
                    <a:pt x="182416" y="165319"/>
                  </a:lnTo>
                  <a:lnTo>
                    <a:pt x="201567" y="176387"/>
                  </a:lnTo>
                  <a:lnTo>
                    <a:pt x="237668" y="183605"/>
                  </a:lnTo>
                  <a:lnTo>
                    <a:pt x="258098" y="179054"/>
                  </a:lnTo>
                  <a:lnTo>
                    <a:pt x="290278" y="157069"/>
                  </a:lnTo>
                  <a:lnTo>
                    <a:pt x="317995" y="129026"/>
                  </a:lnTo>
                  <a:lnTo>
                    <a:pt x="329617" y="107961"/>
                  </a:lnTo>
                  <a:lnTo>
                    <a:pt x="329709" y="109622"/>
                  </a:lnTo>
                  <a:lnTo>
                    <a:pt x="328600" y="114239"/>
                  </a:lnTo>
                  <a:lnTo>
                    <a:pt x="335008" y="171188"/>
                  </a:lnTo>
                  <a:lnTo>
                    <a:pt x="338405" y="202002"/>
                  </a:lnTo>
                  <a:lnTo>
                    <a:pt x="356531" y="256792"/>
                  </a:lnTo>
                  <a:lnTo>
                    <a:pt x="362009" y="279822"/>
                  </a:lnTo>
                  <a:lnTo>
                    <a:pt x="355994" y="323203"/>
                  </a:lnTo>
                  <a:lnTo>
                    <a:pt x="348902" y="343263"/>
                  </a:lnTo>
                  <a:lnTo>
                    <a:pt x="337951" y="359978"/>
                  </a:lnTo>
                  <a:lnTo>
                    <a:pt x="319046" y="372086"/>
                  </a:lnTo>
                  <a:lnTo>
                    <a:pt x="293877" y="380197"/>
                  </a:lnTo>
                  <a:lnTo>
                    <a:pt x="246822" y="385933"/>
                  </a:lnTo>
                  <a:lnTo>
                    <a:pt x="195835" y="393352"/>
                  </a:lnTo>
                  <a:lnTo>
                    <a:pt x="143683" y="396070"/>
                  </a:lnTo>
                  <a:lnTo>
                    <a:pt x="92355" y="398045"/>
                  </a:lnTo>
                  <a:lnTo>
                    <a:pt x="35617" y="405480"/>
                  </a:lnTo>
                  <a:lnTo>
                    <a:pt x="0" y="407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16537" y="231626"/>
              <a:ext cx="10096" cy="421141"/>
            </a:xfrm>
            <a:custGeom>
              <a:avLst/>
              <a:gdLst/>
              <a:ahLst/>
              <a:cxnLst/>
              <a:rect l="0" t="0" r="0" b="0"/>
              <a:pathLst>
                <a:path w="10096" h="421141">
                  <a:moveTo>
                    <a:pt x="10095" y="0"/>
                  </a:moveTo>
                  <a:lnTo>
                    <a:pt x="6975" y="42692"/>
                  </a:lnTo>
                  <a:lnTo>
                    <a:pt x="1030" y="95521"/>
                  </a:lnTo>
                  <a:lnTo>
                    <a:pt x="0" y="150745"/>
                  </a:lnTo>
                  <a:lnTo>
                    <a:pt x="6888" y="210581"/>
                  </a:lnTo>
                  <a:lnTo>
                    <a:pt x="9144" y="265166"/>
                  </a:lnTo>
                  <a:lnTo>
                    <a:pt x="9813" y="318904"/>
                  </a:lnTo>
                  <a:lnTo>
                    <a:pt x="10011" y="369531"/>
                  </a:lnTo>
                  <a:lnTo>
                    <a:pt x="1009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0331" y="422161"/>
              <a:ext cx="168457" cy="233681"/>
            </a:xfrm>
            <a:custGeom>
              <a:avLst/>
              <a:gdLst/>
              <a:ahLst/>
              <a:cxnLst/>
              <a:rect l="0" t="0" r="0" b="0"/>
              <a:pathLst>
                <a:path w="168457" h="233681">
                  <a:moveTo>
                    <a:pt x="0" y="156906"/>
                  </a:moveTo>
                  <a:lnTo>
                    <a:pt x="53875" y="129395"/>
                  </a:lnTo>
                  <a:lnTo>
                    <a:pt x="105448" y="105768"/>
                  </a:lnTo>
                  <a:lnTo>
                    <a:pt x="131329" y="86122"/>
                  </a:lnTo>
                  <a:lnTo>
                    <a:pt x="148227" y="59894"/>
                  </a:lnTo>
                  <a:lnTo>
                    <a:pt x="150497" y="40090"/>
                  </a:lnTo>
                  <a:lnTo>
                    <a:pt x="149464" y="29895"/>
                  </a:lnTo>
                  <a:lnTo>
                    <a:pt x="138958" y="12329"/>
                  </a:lnTo>
                  <a:lnTo>
                    <a:pt x="131243" y="4370"/>
                  </a:lnTo>
                  <a:lnTo>
                    <a:pt x="120251" y="233"/>
                  </a:lnTo>
                  <a:lnTo>
                    <a:pt x="79174" y="0"/>
                  </a:lnTo>
                  <a:lnTo>
                    <a:pt x="55076" y="4502"/>
                  </a:lnTo>
                  <a:lnTo>
                    <a:pt x="46076" y="9680"/>
                  </a:lnTo>
                  <a:lnTo>
                    <a:pt x="32956" y="24791"/>
                  </a:lnTo>
                  <a:lnTo>
                    <a:pt x="7448" y="83624"/>
                  </a:lnTo>
                  <a:lnTo>
                    <a:pt x="2207" y="120505"/>
                  </a:lnTo>
                  <a:lnTo>
                    <a:pt x="6243" y="155479"/>
                  </a:lnTo>
                  <a:lnTo>
                    <a:pt x="20437" y="188069"/>
                  </a:lnTo>
                  <a:lnTo>
                    <a:pt x="39461" y="214362"/>
                  </a:lnTo>
                  <a:lnTo>
                    <a:pt x="65504" y="231382"/>
                  </a:lnTo>
                  <a:lnTo>
                    <a:pt x="85265" y="233680"/>
                  </a:lnTo>
                  <a:lnTo>
                    <a:pt x="141903" y="223775"/>
                  </a:lnTo>
                  <a:lnTo>
                    <a:pt x="168456" y="220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37935" y="315854"/>
              <a:ext cx="9879" cy="368499"/>
            </a:xfrm>
            <a:custGeom>
              <a:avLst/>
              <a:gdLst/>
              <a:ahLst/>
              <a:cxnLst/>
              <a:rect l="0" t="0" r="0" b="0"/>
              <a:pathLst>
                <a:path w="9879" h="368499">
                  <a:moveTo>
                    <a:pt x="9878" y="0"/>
                  </a:moveTo>
                  <a:lnTo>
                    <a:pt x="2642" y="27557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453" y="204771"/>
                  </a:lnTo>
                  <a:lnTo>
                    <a:pt x="9456" y="253436"/>
                  </a:lnTo>
                  <a:lnTo>
                    <a:pt x="9794" y="311801"/>
                  </a:lnTo>
                  <a:lnTo>
                    <a:pt x="9878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9357" y="213266"/>
              <a:ext cx="361038" cy="263495"/>
            </a:xfrm>
            <a:custGeom>
              <a:avLst/>
              <a:gdLst/>
              <a:ahLst/>
              <a:cxnLst/>
              <a:rect l="0" t="0" r="0" b="0"/>
              <a:pathLst>
                <a:path w="361038" h="263495">
                  <a:moveTo>
                    <a:pt x="0" y="123645"/>
                  </a:moveTo>
                  <a:lnTo>
                    <a:pt x="9576" y="99599"/>
                  </a:lnTo>
                  <a:lnTo>
                    <a:pt x="27534" y="78176"/>
                  </a:lnTo>
                  <a:lnTo>
                    <a:pt x="86802" y="28898"/>
                  </a:lnTo>
                  <a:lnTo>
                    <a:pt x="126851" y="6404"/>
                  </a:lnTo>
                  <a:lnTo>
                    <a:pt x="163668" y="0"/>
                  </a:lnTo>
                  <a:lnTo>
                    <a:pt x="204212" y="3692"/>
                  </a:lnTo>
                  <a:lnTo>
                    <a:pt x="245861" y="17784"/>
                  </a:lnTo>
                  <a:lnTo>
                    <a:pt x="304428" y="61785"/>
                  </a:lnTo>
                  <a:lnTo>
                    <a:pt x="341674" y="102847"/>
                  </a:lnTo>
                  <a:lnTo>
                    <a:pt x="358730" y="134251"/>
                  </a:lnTo>
                  <a:lnTo>
                    <a:pt x="361037" y="158385"/>
                  </a:lnTo>
                  <a:lnTo>
                    <a:pt x="360014" y="171371"/>
                  </a:lnTo>
                  <a:lnTo>
                    <a:pt x="341808" y="212006"/>
                  </a:lnTo>
                  <a:lnTo>
                    <a:pt x="323880" y="230377"/>
                  </a:lnTo>
                  <a:lnTo>
                    <a:pt x="273411" y="255810"/>
                  </a:lnTo>
                  <a:lnTo>
                    <a:pt x="252537" y="263494"/>
                  </a:lnTo>
                  <a:lnTo>
                    <a:pt x="191689" y="261717"/>
                  </a:lnTo>
                  <a:lnTo>
                    <a:pt x="157928" y="260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49942" y="514170"/>
              <a:ext cx="213727" cy="182964"/>
            </a:xfrm>
            <a:custGeom>
              <a:avLst/>
              <a:gdLst/>
              <a:ahLst/>
              <a:cxnLst/>
              <a:rect l="0" t="0" r="0" b="0"/>
              <a:pathLst>
                <a:path w="213727" h="182964">
                  <a:moveTo>
                    <a:pt x="118969" y="107011"/>
                  </a:moveTo>
                  <a:lnTo>
                    <a:pt x="127303" y="69533"/>
                  </a:lnTo>
                  <a:lnTo>
                    <a:pt x="125728" y="34685"/>
                  </a:lnTo>
                  <a:lnTo>
                    <a:pt x="123475" y="23699"/>
                  </a:lnTo>
                  <a:lnTo>
                    <a:pt x="118464" y="15205"/>
                  </a:lnTo>
                  <a:lnTo>
                    <a:pt x="103537" y="2647"/>
                  </a:lnTo>
                  <a:lnTo>
                    <a:pt x="94643" y="0"/>
                  </a:lnTo>
                  <a:lnTo>
                    <a:pt x="75403" y="179"/>
                  </a:lnTo>
                  <a:lnTo>
                    <a:pt x="44840" y="6857"/>
                  </a:lnTo>
                  <a:lnTo>
                    <a:pt x="36794" y="12165"/>
                  </a:lnTo>
                  <a:lnTo>
                    <a:pt x="24735" y="27423"/>
                  </a:lnTo>
                  <a:lnTo>
                    <a:pt x="0" y="86361"/>
                  </a:lnTo>
                  <a:lnTo>
                    <a:pt x="401" y="123249"/>
                  </a:lnTo>
                  <a:lnTo>
                    <a:pt x="13518" y="158226"/>
                  </a:lnTo>
                  <a:lnTo>
                    <a:pt x="28818" y="173837"/>
                  </a:lnTo>
                  <a:lnTo>
                    <a:pt x="37812" y="179637"/>
                  </a:lnTo>
                  <a:lnTo>
                    <a:pt x="57163" y="182963"/>
                  </a:lnTo>
                  <a:lnTo>
                    <a:pt x="98182" y="175566"/>
                  </a:lnTo>
                  <a:lnTo>
                    <a:pt x="115970" y="163216"/>
                  </a:lnTo>
                  <a:lnTo>
                    <a:pt x="123989" y="155010"/>
                  </a:lnTo>
                  <a:lnTo>
                    <a:pt x="132899" y="133413"/>
                  </a:lnTo>
                  <a:lnTo>
                    <a:pt x="135275" y="121103"/>
                  </a:lnTo>
                  <a:lnTo>
                    <a:pt x="138028" y="117575"/>
                  </a:lnTo>
                  <a:lnTo>
                    <a:pt x="141034" y="119903"/>
                  </a:lnTo>
                  <a:lnTo>
                    <a:pt x="159853" y="151671"/>
                  </a:lnTo>
                  <a:lnTo>
                    <a:pt x="175744" y="165075"/>
                  </a:lnTo>
                  <a:lnTo>
                    <a:pt x="198183" y="176077"/>
                  </a:lnTo>
                  <a:lnTo>
                    <a:pt x="213726" y="180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05782" y="56853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42692"/>
                  </a:lnTo>
                  <a:lnTo>
                    <a:pt x="9553" y="102069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3668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96996" y="536953"/>
              <a:ext cx="98300" cy="182860"/>
            </a:xfrm>
            <a:custGeom>
              <a:avLst/>
              <a:gdLst/>
              <a:ahLst/>
              <a:cxnLst/>
              <a:rect l="0" t="0" r="0" b="0"/>
              <a:pathLst>
                <a:path w="98300" h="182860">
                  <a:moveTo>
                    <a:pt x="3542" y="105285"/>
                  </a:moveTo>
                  <a:lnTo>
                    <a:pt x="31054" y="159160"/>
                  </a:lnTo>
                  <a:lnTo>
                    <a:pt x="39640" y="182859"/>
                  </a:lnTo>
                  <a:lnTo>
                    <a:pt x="20718" y="119671"/>
                  </a:lnTo>
                  <a:lnTo>
                    <a:pt x="3494" y="60559"/>
                  </a:lnTo>
                  <a:lnTo>
                    <a:pt x="0" y="47392"/>
                  </a:lnTo>
                  <a:lnTo>
                    <a:pt x="11" y="36274"/>
                  </a:lnTo>
                  <a:lnTo>
                    <a:pt x="6262" y="17681"/>
                  </a:lnTo>
                  <a:lnTo>
                    <a:pt x="13545" y="11788"/>
                  </a:lnTo>
                  <a:lnTo>
                    <a:pt x="34114" y="5239"/>
                  </a:lnTo>
                  <a:lnTo>
                    <a:pt x="86612" y="690"/>
                  </a:lnTo>
                  <a:lnTo>
                    <a:pt x="982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00580" y="494839"/>
              <a:ext cx="201666" cy="237138"/>
            </a:xfrm>
            <a:custGeom>
              <a:avLst/>
              <a:gdLst/>
              <a:ahLst/>
              <a:cxnLst/>
              <a:rect l="0" t="0" r="0" b="0"/>
              <a:pathLst>
                <a:path w="201666" h="237138">
                  <a:moveTo>
                    <a:pt x="168456" y="0"/>
                  </a:moveTo>
                  <a:lnTo>
                    <a:pt x="125764" y="3119"/>
                  </a:lnTo>
                  <a:lnTo>
                    <a:pt x="94585" y="14572"/>
                  </a:lnTo>
                  <a:lnTo>
                    <a:pt x="34690" y="52997"/>
                  </a:lnTo>
                  <a:lnTo>
                    <a:pt x="20097" y="68008"/>
                  </a:lnTo>
                  <a:lnTo>
                    <a:pt x="9712" y="86378"/>
                  </a:lnTo>
                  <a:lnTo>
                    <a:pt x="9984" y="93850"/>
                  </a:lnTo>
                  <a:lnTo>
                    <a:pt x="13675" y="100001"/>
                  </a:lnTo>
                  <a:lnTo>
                    <a:pt x="19645" y="105272"/>
                  </a:lnTo>
                  <a:lnTo>
                    <a:pt x="38757" y="111128"/>
                  </a:lnTo>
                  <a:lnTo>
                    <a:pt x="95484" y="123602"/>
                  </a:lnTo>
                  <a:lnTo>
                    <a:pt x="156406" y="140481"/>
                  </a:lnTo>
                  <a:lnTo>
                    <a:pt x="183473" y="156528"/>
                  </a:lnTo>
                  <a:lnTo>
                    <a:pt x="195797" y="172513"/>
                  </a:lnTo>
                  <a:lnTo>
                    <a:pt x="200721" y="181689"/>
                  </a:lnTo>
                  <a:lnTo>
                    <a:pt x="201665" y="190146"/>
                  </a:lnTo>
                  <a:lnTo>
                    <a:pt x="196473" y="205782"/>
                  </a:lnTo>
                  <a:lnTo>
                    <a:pt x="174808" y="227739"/>
                  </a:lnTo>
                  <a:lnTo>
                    <a:pt x="149832" y="235748"/>
                  </a:lnTo>
                  <a:lnTo>
                    <a:pt x="106006" y="237137"/>
                  </a:lnTo>
                  <a:lnTo>
                    <a:pt x="43686" y="23271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15937" y="789637"/>
              <a:ext cx="2253100" cy="63172"/>
            </a:xfrm>
            <a:custGeom>
              <a:avLst/>
              <a:gdLst/>
              <a:ahLst/>
              <a:cxnLst/>
              <a:rect l="0" t="0" r="0" b="0"/>
              <a:pathLst>
                <a:path w="2253100" h="63172">
                  <a:moveTo>
                    <a:pt x="2253099" y="63171"/>
                  </a:moveTo>
                  <a:lnTo>
                    <a:pt x="2197958" y="48517"/>
                  </a:lnTo>
                  <a:lnTo>
                    <a:pt x="2143954" y="38422"/>
                  </a:lnTo>
                  <a:lnTo>
                    <a:pt x="2100865" y="34624"/>
                  </a:lnTo>
                  <a:lnTo>
                    <a:pt x="2039926" y="29366"/>
                  </a:lnTo>
                  <a:lnTo>
                    <a:pt x="1977414" y="22698"/>
                  </a:lnTo>
                  <a:lnTo>
                    <a:pt x="1920006" y="21381"/>
                  </a:lnTo>
                  <a:lnTo>
                    <a:pt x="1863605" y="21121"/>
                  </a:lnTo>
                  <a:lnTo>
                    <a:pt x="1807404" y="21070"/>
                  </a:lnTo>
                  <a:lnTo>
                    <a:pt x="1759693" y="21061"/>
                  </a:lnTo>
                  <a:lnTo>
                    <a:pt x="1708511" y="21058"/>
                  </a:lnTo>
                  <a:lnTo>
                    <a:pt x="1661891" y="21057"/>
                  </a:lnTo>
                  <a:lnTo>
                    <a:pt x="1607263" y="21057"/>
                  </a:lnTo>
                  <a:lnTo>
                    <a:pt x="1552213" y="21057"/>
                  </a:lnTo>
                  <a:lnTo>
                    <a:pt x="1498857" y="21057"/>
                  </a:lnTo>
                  <a:lnTo>
                    <a:pt x="1446003" y="21057"/>
                  </a:lnTo>
                  <a:lnTo>
                    <a:pt x="1393298" y="21057"/>
                  </a:lnTo>
                  <a:lnTo>
                    <a:pt x="1340637" y="21057"/>
                  </a:lnTo>
                  <a:lnTo>
                    <a:pt x="1287989" y="21057"/>
                  </a:lnTo>
                  <a:lnTo>
                    <a:pt x="1235345" y="21057"/>
                  </a:lnTo>
                  <a:lnTo>
                    <a:pt x="1177113" y="21057"/>
                  </a:lnTo>
                  <a:lnTo>
                    <a:pt x="1120994" y="15468"/>
                  </a:lnTo>
                  <a:lnTo>
                    <a:pt x="1061732" y="11992"/>
                  </a:lnTo>
                  <a:lnTo>
                    <a:pt x="999720" y="10962"/>
                  </a:lnTo>
                  <a:lnTo>
                    <a:pt x="942481" y="5068"/>
                  </a:lnTo>
                  <a:lnTo>
                    <a:pt x="882888" y="1501"/>
                  </a:lnTo>
                  <a:lnTo>
                    <a:pt x="826366" y="445"/>
                  </a:lnTo>
                  <a:lnTo>
                    <a:pt x="772574" y="132"/>
                  </a:lnTo>
                  <a:lnTo>
                    <a:pt x="719591" y="39"/>
                  </a:lnTo>
                  <a:lnTo>
                    <a:pt x="661259" y="11"/>
                  </a:lnTo>
                  <a:lnTo>
                    <a:pt x="605110" y="3"/>
                  </a:lnTo>
                  <a:lnTo>
                    <a:pt x="545840" y="1"/>
                  </a:lnTo>
                  <a:lnTo>
                    <a:pt x="489414" y="0"/>
                  </a:lnTo>
                  <a:lnTo>
                    <a:pt x="435650" y="0"/>
                  </a:lnTo>
                  <a:lnTo>
                    <a:pt x="377086" y="5589"/>
                  </a:lnTo>
                  <a:lnTo>
                    <a:pt x="315281" y="9065"/>
                  </a:lnTo>
                  <a:lnTo>
                    <a:pt x="258103" y="10095"/>
                  </a:lnTo>
                  <a:lnTo>
                    <a:pt x="204117" y="10400"/>
                  </a:lnTo>
                  <a:lnTo>
                    <a:pt x="151077" y="10490"/>
                  </a:lnTo>
                  <a:lnTo>
                    <a:pt x="98316" y="16106"/>
                  </a:lnTo>
                  <a:lnTo>
                    <a:pt x="38831" y="200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421347" y="1138765"/>
            <a:ext cx="3853431" cy="966935"/>
            <a:chOff x="1421347" y="1138765"/>
            <a:chExt cx="3853431" cy="966935"/>
          </a:xfrm>
        </p:grpSpPr>
        <p:sp>
          <p:nvSpPr>
            <p:cNvPr id="17" name="Freeform 16"/>
            <p:cNvSpPr/>
            <p:nvPr/>
          </p:nvSpPr>
          <p:spPr>
            <a:xfrm>
              <a:off x="1421347" y="1138765"/>
              <a:ext cx="357970" cy="619495"/>
            </a:xfrm>
            <a:custGeom>
              <a:avLst/>
              <a:gdLst/>
              <a:ahLst/>
              <a:cxnLst/>
              <a:rect l="0" t="0" r="0" b="0"/>
              <a:pathLst>
                <a:path w="357970" h="619495">
                  <a:moveTo>
                    <a:pt x="0" y="608965"/>
                  </a:moveTo>
                  <a:lnTo>
                    <a:pt x="23719" y="565002"/>
                  </a:lnTo>
                  <a:lnTo>
                    <a:pt x="31201" y="507561"/>
                  </a:lnTo>
                  <a:lnTo>
                    <a:pt x="38360" y="458297"/>
                  </a:lnTo>
                  <a:lnTo>
                    <a:pt x="41002" y="411205"/>
                  </a:lnTo>
                  <a:lnTo>
                    <a:pt x="42954" y="357347"/>
                  </a:lnTo>
                  <a:lnTo>
                    <a:pt x="50382" y="299690"/>
                  </a:lnTo>
                  <a:lnTo>
                    <a:pt x="55092" y="249826"/>
                  </a:lnTo>
                  <a:lnTo>
                    <a:pt x="63897" y="198007"/>
                  </a:lnTo>
                  <a:lnTo>
                    <a:pt x="70795" y="148728"/>
                  </a:lnTo>
                  <a:lnTo>
                    <a:pt x="72839" y="101372"/>
                  </a:lnTo>
                  <a:lnTo>
                    <a:pt x="79118" y="44146"/>
                  </a:lnTo>
                  <a:lnTo>
                    <a:pt x="88303" y="4354"/>
                  </a:lnTo>
                  <a:lnTo>
                    <a:pt x="92794" y="0"/>
                  </a:lnTo>
                  <a:lnTo>
                    <a:pt x="98127" y="1777"/>
                  </a:lnTo>
                  <a:lnTo>
                    <a:pt x="104023" y="7641"/>
                  </a:lnTo>
                  <a:lnTo>
                    <a:pt x="128833" y="63636"/>
                  </a:lnTo>
                  <a:lnTo>
                    <a:pt x="154529" y="125891"/>
                  </a:lnTo>
                  <a:lnTo>
                    <a:pt x="176580" y="183217"/>
                  </a:lnTo>
                  <a:lnTo>
                    <a:pt x="197385" y="239861"/>
                  </a:lnTo>
                  <a:lnTo>
                    <a:pt x="223102" y="293030"/>
                  </a:lnTo>
                  <a:lnTo>
                    <a:pt x="245533" y="356274"/>
                  </a:lnTo>
                  <a:lnTo>
                    <a:pt x="266710" y="419452"/>
                  </a:lnTo>
                  <a:lnTo>
                    <a:pt x="289163" y="477207"/>
                  </a:lnTo>
                  <a:lnTo>
                    <a:pt x="316128" y="531770"/>
                  </a:lnTo>
                  <a:lnTo>
                    <a:pt x="342580" y="592344"/>
                  </a:lnTo>
                  <a:lnTo>
                    <a:pt x="357969" y="6194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73989" y="1621388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20450" y="8334"/>
                  </a:lnTo>
                  <a:lnTo>
                    <a:pt x="69026" y="10095"/>
                  </a:lnTo>
                  <a:lnTo>
                    <a:pt x="12325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12620" y="1288738"/>
              <a:ext cx="208852" cy="521244"/>
            </a:xfrm>
            <a:custGeom>
              <a:avLst/>
              <a:gdLst/>
              <a:ahLst/>
              <a:cxnLst/>
              <a:rect l="0" t="0" r="0" b="0"/>
              <a:pathLst>
                <a:path w="208852" h="521244">
                  <a:moveTo>
                    <a:pt x="145680" y="343179"/>
                  </a:moveTo>
                  <a:lnTo>
                    <a:pt x="145680" y="320822"/>
                  </a:lnTo>
                  <a:lnTo>
                    <a:pt x="139441" y="303607"/>
                  </a:lnTo>
                  <a:lnTo>
                    <a:pt x="134502" y="295740"/>
                  </a:lnTo>
                  <a:lnTo>
                    <a:pt x="119655" y="283880"/>
                  </a:lnTo>
                  <a:lnTo>
                    <a:pt x="100188" y="275880"/>
                  </a:lnTo>
                  <a:lnTo>
                    <a:pt x="75938" y="272324"/>
                  </a:lnTo>
                  <a:lnTo>
                    <a:pt x="55802" y="276983"/>
                  </a:lnTo>
                  <a:lnTo>
                    <a:pt x="23811" y="299037"/>
                  </a:lnTo>
                  <a:lnTo>
                    <a:pt x="12357" y="321611"/>
                  </a:lnTo>
                  <a:lnTo>
                    <a:pt x="1062" y="378173"/>
                  </a:lnTo>
                  <a:lnTo>
                    <a:pt x="0" y="433236"/>
                  </a:lnTo>
                  <a:lnTo>
                    <a:pt x="4115" y="456904"/>
                  </a:lnTo>
                  <a:lnTo>
                    <a:pt x="37706" y="512915"/>
                  </a:lnTo>
                  <a:lnTo>
                    <a:pt x="46791" y="518337"/>
                  </a:lnTo>
                  <a:lnTo>
                    <a:pt x="69364" y="521243"/>
                  </a:lnTo>
                  <a:lnTo>
                    <a:pt x="88755" y="515515"/>
                  </a:lnTo>
                  <a:lnTo>
                    <a:pt x="105172" y="504001"/>
                  </a:lnTo>
                  <a:lnTo>
                    <a:pt x="120268" y="487185"/>
                  </a:lnTo>
                  <a:lnTo>
                    <a:pt x="144644" y="429155"/>
                  </a:lnTo>
                  <a:lnTo>
                    <a:pt x="165103" y="374460"/>
                  </a:lnTo>
                  <a:lnTo>
                    <a:pt x="173662" y="318912"/>
                  </a:lnTo>
                  <a:lnTo>
                    <a:pt x="184959" y="258967"/>
                  </a:lnTo>
                  <a:lnTo>
                    <a:pt x="193843" y="204363"/>
                  </a:lnTo>
                  <a:lnTo>
                    <a:pt x="196995" y="150620"/>
                  </a:lnTo>
                  <a:lnTo>
                    <a:pt x="196760" y="98821"/>
                  </a:lnTo>
                  <a:lnTo>
                    <a:pt x="186792" y="41923"/>
                  </a:lnTo>
                  <a:lnTo>
                    <a:pt x="179160" y="19774"/>
                  </a:lnTo>
                  <a:lnTo>
                    <a:pt x="167969" y="2132"/>
                  </a:lnTo>
                  <a:lnTo>
                    <a:pt x="162879" y="0"/>
                  </a:lnTo>
                  <a:lnTo>
                    <a:pt x="158316" y="2089"/>
                  </a:lnTo>
                  <a:lnTo>
                    <a:pt x="136998" y="30658"/>
                  </a:lnTo>
                  <a:lnTo>
                    <a:pt x="128290" y="71075"/>
                  </a:lnTo>
                  <a:lnTo>
                    <a:pt x="125709" y="120096"/>
                  </a:lnTo>
                  <a:lnTo>
                    <a:pt x="130534" y="177254"/>
                  </a:lnTo>
                  <a:lnTo>
                    <a:pt x="133783" y="233055"/>
                  </a:lnTo>
                  <a:lnTo>
                    <a:pt x="134746" y="286633"/>
                  </a:lnTo>
                  <a:lnTo>
                    <a:pt x="140621" y="339553"/>
                  </a:lnTo>
                  <a:lnTo>
                    <a:pt x="155359" y="381099"/>
                  </a:lnTo>
                  <a:lnTo>
                    <a:pt x="174544" y="410046"/>
                  </a:lnTo>
                  <a:lnTo>
                    <a:pt x="208851" y="4379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00414" y="1663502"/>
              <a:ext cx="161492" cy="292941"/>
            </a:xfrm>
            <a:custGeom>
              <a:avLst/>
              <a:gdLst/>
              <a:ahLst/>
              <a:cxnLst/>
              <a:rect l="0" t="0" r="0" b="0"/>
              <a:pathLst>
                <a:path w="161492" h="292941">
                  <a:moveTo>
                    <a:pt x="126342" y="0"/>
                  </a:moveTo>
                  <a:lnTo>
                    <a:pt x="126342" y="54145"/>
                  </a:lnTo>
                  <a:lnTo>
                    <a:pt x="131931" y="109091"/>
                  </a:lnTo>
                  <a:lnTo>
                    <a:pt x="147673" y="170690"/>
                  </a:lnTo>
                  <a:lnTo>
                    <a:pt x="161491" y="225049"/>
                  </a:lnTo>
                  <a:lnTo>
                    <a:pt x="160803" y="261264"/>
                  </a:lnTo>
                  <a:lnTo>
                    <a:pt x="155165" y="270102"/>
                  </a:lnTo>
                  <a:lnTo>
                    <a:pt x="136423" y="283042"/>
                  </a:lnTo>
                  <a:lnTo>
                    <a:pt x="99563" y="291315"/>
                  </a:lnTo>
                  <a:lnTo>
                    <a:pt x="46356" y="292940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05699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32668" y="1573793"/>
              <a:ext cx="157302" cy="204999"/>
            </a:xfrm>
            <a:custGeom>
              <a:avLst/>
              <a:gdLst/>
              <a:ahLst/>
              <a:cxnLst/>
              <a:rect l="0" t="0" r="0" b="0"/>
              <a:pathLst>
                <a:path w="157302" h="204999">
                  <a:moveTo>
                    <a:pt x="104658" y="89709"/>
                  </a:moveTo>
                  <a:lnTo>
                    <a:pt x="110247" y="72942"/>
                  </a:lnTo>
                  <a:lnTo>
                    <a:pt x="108134" y="40157"/>
                  </a:lnTo>
                  <a:lnTo>
                    <a:pt x="99964" y="20503"/>
                  </a:lnTo>
                  <a:lnTo>
                    <a:pt x="94510" y="11986"/>
                  </a:lnTo>
                  <a:lnTo>
                    <a:pt x="86194" y="6308"/>
                  </a:lnTo>
                  <a:lnTo>
                    <a:pt x="64476" y="0"/>
                  </a:lnTo>
                  <a:lnTo>
                    <a:pt x="55643" y="1827"/>
                  </a:lnTo>
                  <a:lnTo>
                    <a:pt x="48585" y="6555"/>
                  </a:lnTo>
                  <a:lnTo>
                    <a:pt x="37623" y="21166"/>
                  </a:lnTo>
                  <a:lnTo>
                    <a:pt x="13688" y="79633"/>
                  </a:lnTo>
                  <a:lnTo>
                    <a:pt x="2547" y="124504"/>
                  </a:lnTo>
                  <a:lnTo>
                    <a:pt x="0" y="178081"/>
                  </a:lnTo>
                  <a:lnTo>
                    <a:pt x="3300" y="188398"/>
                  </a:lnTo>
                  <a:lnTo>
                    <a:pt x="9010" y="196446"/>
                  </a:lnTo>
                  <a:lnTo>
                    <a:pt x="16326" y="202981"/>
                  </a:lnTo>
                  <a:lnTo>
                    <a:pt x="23543" y="204998"/>
                  </a:lnTo>
                  <a:lnTo>
                    <a:pt x="30695" y="204003"/>
                  </a:lnTo>
                  <a:lnTo>
                    <a:pt x="37801" y="201000"/>
                  </a:lnTo>
                  <a:lnTo>
                    <a:pt x="51937" y="185185"/>
                  </a:lnTo>
                  <a:lnTo>
                    <a:pt x="78695" y="131918"/>
                  </a:lnTo>
                  <a:lnTo>
                    <a:pt x="97455" y="79193"/>
                  </a:lnTo>
                  <a:lnTo>
                    <a:pt x="99856" y="76849"/>
                  </a:lnTo>
                  <a:lnTo>
                    <a:pt x="101457" y="79966"/>
                  </a:lnTo>
                  <a:lnTo>
                    <a:pt x="106576" y="128850"/>
                  </a:lnTo>
                  <a:lnTo>
                    <a:pt x="115649" y="146489"/>
                  </a:lnTo>
                  <a:lnTo>
                    <a:pt x="130600" y="159008"/>
                  </a:lnTo>
                  <a:lnTo>
                    <a:pt x="157301" y="173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34825" y="1577305"/>
              <a:ext cx="134129" cy="180955"/>
            </a:xfrm>
            <a:custGeom>
              <a:avLst/>
              <a:gdLst/>
              <a:ahLst/>
              <a:cxnLst/>
              <a:rect l="0" t="0" r="0" b="0"/>
              <a:pathLst>
                <a:path w="134129" h="180955">
                  <a:moveTo>
                    <a:pt x="134128" y="33555"/>
                  </a:moveTo>
                  <a:lnTo>
                    <a:pt x="122950" y="16787"/>
                  </a:lnTo>
                  <a:lnTo>
                    <a:pt x="108103" y="5435"/>
                  </a:lnTo>
                  <a:lnTo>
                    <a:pt x="99230" y="771"/>
                  </a:lnTo>
                  <a:lnTo>
                    <a:pt x="89806" y="0"/>
                  </a:lnTo>
                  <a:lnTo>
                    <a:pt x="69976" y="5383"/>
                  </a:lnTo>
                  <a:lnTo>
                    <a:pt x="44670" y="21568"/>
                  </a:lnTo>
                  <a:lnTo>
                    <a:pt x="22354" y="46771"/>
                  </a:lnTo>
                  <a:lnTo>
                    <a:pt x="6513" y="76465"/>
                  </a:lnTo>
                  <a:lnTo>
                    <a:pt x="0" y="113079"/>
                  </a:lnTo>
                  <a:lnTo>
                    <a:pt x="3659" y="147974"/>
                  </a:lnTo>
                  <a:lnTo>
                    <a:pt x="15311" y="166686"/>
                  </a:lnTo>
                  <a:lnTo>
                    <a:pt x="23331" y="174951"/>
                  </a:lnTo>
                  <a:lnTo>
                    <a:pt x="32187" y="179292"/>
                  </a:lnTo>
                  <a:lnTo>
                    <a:pt x="92014" y="180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23953" y="1578408"/>
              <a:ext cx="143791" cy="205241"/>
            </a:xfrm>
            <a:custGeom>
              <a:avLst/>
              <a:gdLst/>
              <a:ahLst/>
              <a:cxnLst/>
              <a:rect l="0" t="0" r="0" b="0"/>
              <a:pathLst>
                <a:path w="143791" h="205241">
                  <a:moveTo>
                    <a:pt x="29228" y="116680"/>
                  </a:moveTo>
                  <a:lnTo>
                    <a:pt x="83103" y="98721"/>
                  </a:lnTo>
                  <a:lnTo>
                    <a:pt x="134675" y="81530"/>
                  </a:lnTo>
                  <a:lnTo>
                    <a:pt x="140470" y="74530"/>
                  </a:lnTo>
                  <a:lnTo>
                    <a:pt x="143790" y="54272"/>
                  </a:lnTo>
                  <a:lnTo>
                    <a:pt x="138246" y="35911"/>
                  </a:lnTo>
                  <a:lnTo>
                    <a:pt x="133492" y="27739"/>
                  </a:lnTo>
                  <a:lnTo>
                    <a:pt x="104445" y="5059"/>
                  </a:lnTo>
                  <a:lnTo>
                    <a:pt x="79425" y="0"/>
                  </a:lnTo>
                  <a:lnTo>
                    <a:pt x="55047" y="2821"/>
                  </a:lnTo>
                  <a:lnTo>
                    <a:pt x="36414" y="11873"/>
                  </a:lnTo>
                  <a:lnTo>
                    <a:pt x="23453" y="26815"/>
                  </a:lnTo>
                  <a:lnTo>
                    <a:pt x="5601" y="65004"/>
                  </a:lnTo>
                  <a:lnTo>
                    <a:pt x="0" y="107087"/>
                  </a:lnTo>
                  <a:lnTo>
                    <a:pt x="3930" y="151012"/>
                  </a:lnTo>
                  <a:lnTo>
                    <a:pt x="18093" y="188074"/>
                  </a:lnTo>
                  <a:lnTo>
                    <a:pt x="26484" y="195861"/>
                  </a:lnTo>
                  <a:lnTo>
                    <a:pt x="48286" y="204514"/>
                  </a:lnTo>
                  <a:lnTo>
                    <a:pt x="67334" y="205240"/>
                  </a:lnTo>
                  <a:lnTo>
                    <a:pt x="92399" y="2009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36075" y="1650538"/>
              <a:ext cx="164547" cy="181421"/>
            </a:xfrm>
            <a:custGeom>
              <a:avLst/>
              <a:gdLst/>
              <a:ahLst/>
              <a:cxnLst/>
              <a:rect l="0" t="0" r="0" b="0"/>
              <a:pathLst>
                <a:path w="164547" h="181421">
                  <a:moveTo>
                    <a:pt x="6619" y="44550"/>
                  </a:moveTo>
                  <a:lnTo>
                    <a:pt x="553" y="79341"/>
                  </a:lnTo>
                  <a:lnTo>
                    <a:pt x="3132" y="115430"/>
                  </a:lnTo>
                  <a:lnTo>
                    <a:pt x="1955" y="116370"/>
                  </a:lnTo>
                  <a:lnTo>
                    <a:pt x="0" y="113487"/>
                  </a:lnTo>
                  <a:lnTo>
                    <a:pt x="2838" y="87072"/>
                  </a:lnTo>
                  <a:lnTo>
                    <a:pt x="17574" y="34075"/>
                  </a:lnTo>
                  <a:lnTo>
                    <a:pt x="20941" y="23528"/>
                  </a:lnTo>
                  <a:lnTo>
                    <a:pt x="26695" y="15328"/>
                  </a:lnTo>
                  <a:lnTo>
                    <a:pt x="42448" y="3096"/>
                  </a:lnTo>
                  <a:lnTo>
                    <a:pt x="61147" y="0"/>
                  </a:lnTo>
                  <a:lnTo>
                    <a:pt x="81157" y="3693"/>
                  </a:lnTo>
                  <a:lnTo>
                    <a:pt x="101748" y="13133"/>
                  </a:lnTo>
                  <a:lnTo>
                    <a:pt x="116359" y="28247"/>
                  </a:lnTo>
                  <a:lnTo>
                    <a:pt x="151289" y="87081"/>
                  </a:lnTo>
                  <a:lnTo>
                    <a:pt x="158654" y="109076"/>
                  </a:lnTo>
                  <a:lnTo>
                    <a:pt x="163383" y="155085"/>
                  </a:lnTo>
                  <a:lnTo>
                    <a:pt x="164546" y="1814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05908" y="1337119"/>
              <a:ext cx="21056" cy="484312"/>
            </a:xfrm>
            <a:custGeom>
              <a:avLst/>
              <a:gdLst/>
              <a:ahLst/>
              <a:cxnLst/>
              <a:rect l="0" t="0" r="0" b="0"/>
              <a:pathLst>
                <a:path w="21056" h="484312">
                  <a:moveTo>
                    <a:pt x="10527" y="0"/>
                  </a:moveTo>
                  <a:lnTo>
                    <a:pt x="2194" y="48930"/>
                  </a:lnTo>
                  <a:lnTo>
                    <a:pt x="649" y="103015"/>
                  </a:lnTo>
                  <a:lnTo>
                    <a:pt x="191" y="161544"/>
                  </a:lnTo>
                  <a:lnTo>
                    <a:pt x="37" y="223242"/>
                  </a:lnTo>
                  <a:lnTo>
                    <a:pt x="6" y="280490"/>
                  </a:lnTo>
                  <a:lnTo>
                    <a:pt x="0" y="343098"/>
                  </a:lnTo>
                  <a:lnTo>
                    <a:pt x="5588" y="405594"/>
                  </a:lnTo>
                  <a:lnTo>
                    <a:pt x="12996" y="464687"/>
                  </a:lnTo>
                  <a:lnTo>
                    <a:pt x="21055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47979" y="1537160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61710" y="3120"/>
                  </a:lnTo>
                  <a:lnTo>
                    <a:pt x="214414" y="8333"/>
                  </a:lnTo>
                  <a:lnTo>
                    <a:pt x="159066" y="12998"/>
                  </a:lnTo>
                  <a:lnTo>
                    <a:pt x="105622" y="21789"/>
                  </a:lnTo>
                  <a:lnTo>
                    <a:pt x="55862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79689" y="1373057"/>
              <a:ext cx="273742" cy="553659"/>
            </a:xfrm>
            <a:custGeom>
              <a:avLst/>
              <a:gdLst/>
              <a:ahLst/>
              <a:cxnLst/>
              <a:rect l="0" t="0" r="0" b="0"/>
              <a:pathLst>
                <a:path w="273742" h="553659">
                  <a:moveTo>
                    <a:pt x="0" y="553658"/>
                  </a:moveTo>
                  <a:lnTo>
                    <a:pt x="3119" y="504727"/>
                  </a:lnTo>
                  <a:lnTo>
                    <a:pt x="11453" y="456881"/>
                  </a:lnTo>
                  <a:lnTo>
                    <a:pt x="21331" y="405660"/>
                  </a:lnTo>
                  <a:lnTo>
                    <a:pt x="28547" y="350319"/>
                  </a:lnTo>
                  <a:lnTo>
                    <a:pt x="33805" y="298827"/>
                  </a:lnTo>
                  <a:lnTo>
                    <a:pt x="39652" y="251985"/>
                  </a:lnTo>
                  <a:lnTo>
                    <a:pt x="47217" y="190041"/>
                  </a:lnTo>
                  <a:lnTo>
                    <a:pt x="59976" y="128369"/>
                  </a:lnTo>
                  <a:lnTo>
                    <a:pt x="73761" y="69914"/>
                  </a:lnTo>
                  <a:lnTo>
                    <a:pt x="81916" y="43862"/>
                  </a:lnTo>
                  <a:lnTo>
                    <a:pt x="106214" y="8074"/>
                  </a:lnTo>
                  <a:lnTo>
                    <a:pt x="112923" y="422"/>
                  </a:lnTo>
                  <a:lnTo>
                    <a:pt x="119736" y="0"/>
                  </a:lnTo>
                  <a:lnTo>
                    <a:pt x="126617" y="4399"/>
                  </a:lnTo>
                  <a:lnTo>
                    <a:pt x="154472" y="45079"/>
                  </a:lnTo>
                  <a:lnTo>
                    <a:pt x="174099" y="97005"/>
                  </a:lnTo>
                  <a:lnTo>
                    <a:pt x="192841" y="153058"/>
                  </a:lnTo>
                  <a:lnTo>
                    <a:pt x="203497" y="201775"/>
                  </a:lnTo>
                  <a:lnTo>
                    <a:pt x="217578" y="255902"/>
                  </a:lnTo>
                  <a:lnTo>
                    <a:pt x="231624" y="309748"/>
                  </a:lnTo>
                  <a:lnTo>
                    <a:pt x="245664" y="370167"/>
                  </a:lnTo>
                  <a:lnTo>
                    <a:pt x="259703" y="432708"/>
                  </a:lnTo>
                  <a:lnTo>
                    <a:pt x="270621" y="488909"/>
                  </a:lnTo>
                  <a:lnTo>
                    <a:pt x="273741" y="5115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11274" y="1748164"/>
              <a:ext cx="178986" cy="10096"/>
            </a:xfrm>
            <a:custGeom>
              <a:avLst/>
              <a:gdLst/>
              <a:ahLst/>
              <a:cxnLst/>
              <a:rect l="0" t="0" r="0" b="0"/>
              <a:pathLst>
                <a:path w="178986" h="10096">
                  <a:moveTo>
                    <a:pt x="178985" y="10095"/>
                  </a:moveTo>
                  <a:lnTo>
                    <a:pt x="141507" y="1761"/>
                  </a:lnTo>
                  <a:lnTo>
                    <a:pt x="90083" y="0"/>
                  </a:lnTo>
                  <a:lnTo>
                    <a:pt x="32357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54464" y="1692335"/>
              <a:ext cx="224057" cy="234381"/>
            </a:xfrm>
            <a:custGeom>
              <a:avLst/>
              <a:gdLst/>
              <a:ahLst/>
              <a:cxnLst/>
              <a:rect l="0" t="0" r="0" b="0"/>
              <a:pathLst>
                <a:path w="224057" h="234381">
                  <a:moveTo>
                    <a:pt x="20023" y="44867"/>
                  </a:moveTo>
                  <a:lnTo>
                    <a:pt x="29088" y="103484"/>
                  </a:lnTo>
                  <a:lnTo>
                    <a:pt x="30262" y="157658"/>
                  </a:lnTo>
                  <a:lnTo>
                    <a:pt x="30423" y="185463"/>
                  </a:lnTo>
                  <a:lnTo>
                    <a:pt x="28126" y="191240"/>
                  </a:lnTo>
                  <a:lnTo>
                    <a:pt x="24255" y="191582"/>
                  </a:lnTo>
                  <a:lnTo>
                    <a:pt x="19335" y="188300"/>
                  </a:lnTo>
                  <a:lnTo>
                    <a:pt x="10748" y="175295"/>
                  </a:lnTo>
                  <a:lnTo>
                    <a:pt x="4202" y="155477"/>
                  </a:lnTo>
                  <a:lnTo>
                    <a:pt x="0" y="98215"/>
                  </a:lnTo>
                  <a:lnTo>
                    <a:pt x="2392" y="58724"/>
                  </a:lnTo>
                  <a:lnTo>
                    <a:pt x="8677" y="36987"/>
                  </a:lnTo>
                  <a:lnTo>
                    <a:pt x="19270" y="19528"/>
                  </a:lnTo>
                  <a:lnTo>
                    <a:pt x="38015" y="7089"/>
                  </a:lnTo>
                  <a:lnTo>
                    <a:pt x="60775" y="0"/>
                  </a:lnTo>
                  <a:lnTo>
                    <a:pt x="82589" y="750"/>
                  </a:lnTo>
                  <a:lnTo>
                    <a:pt x="114600" y="13338"/>
                  </a:lnTo>
                  <a:lnTo>
                    <a:pt x="146311" y="31885"/>
                  </a:lnTo>
                  <a:lnTo>
                    <a:pt x="187548" y="85849"/>
                  </a:lnTo>
                  <a:lnTo>
                    <a:pt x="206140" y="121350"/>
                  </a:lnTo>
                  <a:lnTo>
                    <a:pt x="222903" y="175268"/>
                  </a:lnTo>
                  <a:lnTo>
                    <a:pt x="224056" y="199919"/>
                  </a:lnTo>
                  <a:lnTo>
                    <a:pt x="220064" y="2343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11357" y="1755938"/>
              <a:ext cx="283302" cy="349762"/>
            </a:xfrm>
            <a:custGeom>
              <a:avLst/>
              <a:gdLst/>
              <a:ahLst/>
              <a:cxnLst/>
              <a:rect l="0" t="0" r="0" b="0"/>
              <a:pathLst>
                <a:path w="283302" h="349762">
                  <a:moveTo>
                    <a:pt x="263213" y="107606"/>
                  </a:moveTo>
                  <a:lnTo>
                    <a:pt x="277867" y="58054"/>
                  </a:lnTo>
                  <a:lnTo>
                    <a:pt x="275185" y="35280"/>
                  </a:lnTo>
                  <a:lnTo>
                    <a:pt x="271194" y="24293"/>
                  </a:lnTo>
                  <a:lnTo>
                    <a:pt x="257401" y="8967"/>
                  </a:lnTo>
                  <a:lnTo>
                    <a:pt x="248810" y="3242"/>
                  </a:lnTo>
                  <a:lnTo>
                    <a:pt x="226786" y="0"/>
                  </a:lnTo>
                  <a:lnTo>
                    <a:pt x="201400" y="3629"/>
                  </a:lnTo>
                  <a:lnTo>
                    <a:pt x="174519" y="13041"/>
                  </a:lnTo>
                  <a:lnTo>
                    <a:pt x="153213" y="28142"/>
                  </a:lnTo>
                  <a:lnTo>
                    <a:pt x="137115" y="47722"/>
                  </a:lnTo>
                  <a:lnTo>
                    <a:pt x="126061" y="72022"/>
                  </a:lnTo>
                  <a:lnTo>
                    <a:pt x="123488" y="98420"/>
                  </a:lnTo>
                  <a:lnTo>
                    <a:pt x="131368" y="147905"/>
                  </a:lnTo>
                  <a:lnTo>
                    <a:pt x="136711" y="156699"/>
                  </a:lnTo>
                  <a:lnTo>
                    <a:pt x="152008" y="169589"/>
                  </a:lnTo>
                  <a:lnTo>
                    <a:pt x="161000" y="172325"/>
                  </a:lnTo>
                  <a:lnTo>
                    <a:pt x="180350" y="172244"/>
                  </a:lnTo>
                  <a:lnTo>
                    <a:pt x="210975" y="160033"/>
                  </a:lnTo>
                  <a:lnTo>
                    <a:pt x="225568" y="144945"/>
                  </a:lnTo>
                  <a:lnTo>
                    <a:pt x="231097" y="136008"/>
                  </a:lnTo>
                  <a:lnTo>
                    <a:pt x="237123" y="132390"/>
                  </a:lnTo>
                  <a:lnTo>
                    <a:pt x="243480" y="132317"/>
                  </a:lnTo>
                  <a:lnTo>
                    <a:pt x="250058" y="134609"/>
                  </a:lnTo>
                  <a:lnTo>
                    <a:pt x="254443" y="140815"/>
                  </a:lnTo>
                  <a:lnTo>
                    <a:pt x="273236" y="197406"/>
                  </a:lnTo>
                  <a:lnTo>
                    <a:pt x="282090" y="259138"/>
                  </a:lnTo>
                  <a:lnTo>
                    <a:pt x="283301" y="288817"/>
                  </a:lnTo>
                  <a:lnTo>
                    <a:pt x="280114" y="299773"/>
                  </a:lnTo>
                  <a:lnTo>
                    <a:pt x="274480" y="308247"/>
                  </a:lnTo>
                  <a:lnTo>
                    <a:pt x="258862" y="320782"/>
                  </a:lnTo>
                  <a:lnTo>
                    <a:pt x="240222" y="330252"/>
                  </a:lnTo>
                  <a:lnTo>
                    <a:pt x="184018" y="337459"/>
                  </a:lnTo>
                  <a:lnTo>
                    <a:pt x="123523" y="338882"/>
                  </a:lnTo>
                  <a:lnTo>
                    <a:pt x="66774" y="344753"/>
                  </a:lnTo>
                  <a:lnTo>
                    <a:pt x="12029" y="349101"/>
                  </a:lnTo>
                  <a:lnTo>
                    <a:pt x="0" y="3497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37741" y="1473989"/>
              <a:ext cx="216280" cy="463255"/>
            </a:xfrm>
            <a:custGeom>
              <a:avLst/>
              <a:gdLst/>
              <a:ahLst/>
              <a:cxnLst/>
              <a:rect l="0" t="0" r="0" b="0"/>
              <a:pathLst>
                <a:path w="216280" h="46325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4" y="152805"/>
                  </a:lnTo>
                  <a:lnTo>
                    <a:pt x="10094" y="200994"/>
                  </a:lnTo>
                  <a:lnTo>
                    <a:pt x="10399" y="256086"/>
                  </a:lnTo>
                  <a:lnTo>
                    <a:pt x="10490" y="305685"/>
                  </a:lnTo>
                  <a:lnTo>
                    <a:pt x="10520" y="364366"/>
                  </a:lnTo>
                  <a:lnTo>
                    <a:pt x="10524" y="392787"/>
                  </a:lnTo>
                  <a:lnTo>
                    <a:pt x="12865" y="398729"/>
                  </a:lnTo>
                  <a:lnTo>
                    <a:pt x="16766" y="399180"/>
                  </a:lnTo>
                  <a:lnTo>
                    <a:pt x="71204" y="360810"/>
                  </a:lnTo>
                  <a:lnTo>
                    <a:pt x="134346" y="329415"/>
                  </a:lnTo>
                  <a:lnTo>
                    <a:pt x="188011" y="306896"/>
                  </a:lnTo>
                  <a:lnTo>
                    <a:pt x="204833" y="290816"/>
                  </a:lnTo>
                  <a:lnTo>
                    <a:pt x="213869" y="268852"/>
                  </a:lnTo>
                  <a:lnTo>
                    <a:pt x="216279" y="256444"/>
                  </a:lnTo>
                  <a:lnTo>
                    <a:pt x="212717" y="236418"/>
                  </a:lnTo>
                  <a:lnTo>
                    <a:pt x="208492" y="227802"/>
                  </a:lnTo>
                  <a:lnTo>
                    <a:pt x="199826" y="223228"/>
                  </a:lnTo>
                  <a:lnTo>
                    <a:pt x="174599" y="221265"/>
                  </a:lnTo>
                  <a:lnTo>
                    <a:pt x="150129" y="230531"/>
                  </a:lnTo>
                  <a:lnTo>
                    <a:pt x="111413" y="259487"/>
                  </a:lnTo>
                  <a:lnTo>
                    <a:pt x="75975" y="322042"/>
                  </a:lnTo>
                  <a:lnTo>
                    <a:pt x="71981" y="348630"/>
                  </a:lnTo>
                  <a:lnTo>
                    <a:pt x="78949" y="398238"/>
                  </a:lnTo>
                  <a:lnTo>
                    <a:pt x="93842" y="425533"/>
                  </a:lnTo>
                  <a:lnTo>
                    <a:pt x="113072" y="448438"/>
                  </a:lnTo>
                  <a:lnTo>
                    <a:pt x="132922" y="456669"/>
                  </a:lnTo>
                  <a:lnTo>
                    <a:pt x="178984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15045" y="1663502"/>
              <a:ext cx="177772" cy="267375"/>
            </a:xfrm>
            <a:custGeom>
              <a:avLst/>
              <a:gdLst/>
              <a:ahLst/>
              <a:cxnLst/>
              <a:rect l="0" t="0" r="0" b="0"/>
              <a:pathLst>
                <a:path w="177772" h="267375">
                  <a:moveTo>
                    <a:pt x="149120" y="0"/>
                  </a:moveTo>
                  <a:lnTo>
                    <a:pt x="95245" y="20298"/>
                  </a:lnTo>
                  <a:lnTo>
                    <a:pt x="34368" y="58916"/>
                  </a:lnTo>
                  <a:lnTo>
                    <a:pt x="17791" y="71419"/>
                  </a:lnTo>
                  <a:lnTo>
                    <a:pt x="894" y="97200"/>
                  </a:lnTo>
                  <a:lnTo>
                    <a:pt x="0" y="105745"/>
                  </a:lnTo>
                  <a:lnTo>
                    <a:pt x="5246" y="121477"/>
                  </a:lnTo>
                  <a:lnTo>
                    <a:pt x="12260" y="126608"/>
                  </a:lnTo>
                  <a:lnTo>
                    <a:pt x="32531" y="132310"/>
                  </a:lnTo>
                  <a:lnTo>
                    <a:pt x="83673" y="137140"/>
                  </a:lnTo>
                  <a:lnTo>
                    <a:pt x="123750" y="146179"/>
                  </a:lnTo>
                  <a:lnTo>
                    <a:pt x="147203" y="156995"/>
                  </a:lnTo>
                  <a:lnTo>
                    <a:pt x="174549" y="181828"/>
                  </a:lnTo>
                  <a:lnTo>
                    <a:pt x="177771" y="191409"/>
                  </a:lnTo>
                  <a:lnTo>
                    <a:pt x="175112" y="211413"/>
                  </a:lnTo>
                  <a:lnTo>
                    <a:pt x="163012" y="228882"/>
                  </a:lnTo>
                  <a:lnTo>
                    <a:pt x="145936" y="243275"/>
                  </a:lnTo>
                  <a:lnTo>
                    <a:pt x="114252" y="257955"/>
                  </a:lnTo>
                  <a:lnTo>
                    <a:pt x="71199" y="267374"/>
                  </a:lnTo>
                  <a:lnTo>
                    <a:pt x="27144" y="264381"/>
                  </a:lnTo>
                  <a:lnTo>
                    <a:pt x="1722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84559" y="1926715"/>
              <a:ext cx="3137494" cy="105286"/>
            </a:xfrm>
            <a:custGeom>
              <a:avLst/>
              <a:gdLst/>
              <a:ahLst/>
              <a:cxnLst/>
              <a:rect l="0" t="0" r="0" b="0"/>
              <a:pathLst>
                <a:path w="3137494" h="105286">
                  <a:moveTo>
                    <a:pt x="3137493" y="105285"/>
                  </a:moveTo>
                  <a:lnTo>
                    <a:pt x="3120725" y="99695"/>
                  </a:lnTo>
                  <a:lnTo>
                    <a:pt x="3062047" y="100620"/>
                  </a:lnTo>
                  <a:lnTo>
                    <a:pt x="2999439" y="88293"/>
                  </a:lnTo>
                  <a:lnTo>
                    <a:pt x="2951399" y="84262"/>
                  </a:lnTo>
                  <a:lnTo>
                    <a:pt x="2895570" y="77349"/>
                  </a:lnTo>
                  <a:lnTo>
                    <a:pt x="2846013" y="74781"/>
                  </a:lnTo>
                  <a:lnTo>
                    <a:pt x="2790255" y="74019"/>
                  </a:lnTo>
                  <a:lnTo>
                    <a:pt x="2739550" y="72624"/>
                  </a:lnTo>
                  <a:lnTo>
                    <a:pt x="2697027" y="68152"/>
                  </a:lnTo>
                  <a:lnTo>
                    <a:pt x="2650831" y="65385"/>
                  </a:lnTo>
                  <a:lnTo>
                    <a:pt x="2603004" y="62985"/>
                  </a:lnTo>
                  <a:lnTo>
                    <a:pt x="2554452" y="58019"/>
                  </a:lnTo>
                  <a:lnTo>
                    <a:pt x="2497846" y="54235"/>
                  </a:lnTo>
                  <a:lnTo>
                    <a:pt x="2436798" y="52957"/>
                  </a:lnTo>
                  <a:lnTo>
                    <a:pt x="2379679" y="52704"/>
                  </a:lnTo>
                  <a:lnTo>
                    <a:pt x="2323336" y="47065"/>
                  </a:lnTo>
                  <a:lnTo>
                    <a:pt x="2267146" y="43092"/>
                  </a:lnTo>
                  <a:lnTo>
                    <a:pt x="2207867" y="39187"/>
                  </a:lnTo>
                  <a:lnTo>
                    <a:pt x="2145768" y="33087"/>
                  </a:lnTo>
                  <a:lnTo>
                    <a:pt x="2088441" y="24646"/>
                  </a:lnTo>
                  <a:lnTo>
                    <a:pt x="2032057" y="21766"/>
                  </a:lnTo>
                  <a:lnTo>
                    <a:pt x="1975859" y="21197"/>
                  </a:lnTo>
                  <a:lnTo>
                    <a:pt x="1918529" y="19914"/>
                  </a:lnTo>
                  <a:lnTo>
                    <a:pt x="1855211" y="12729"/>
                  </a:lnTo>
                  <a:lnTo>
                    <a:pt x="1797297" y="10963"/>
                  </a:lnTo>
                  <a:lnTo>
                    <a:pt x="1749289" y="10657"/>
                  </a:lnTo>
                  <a:lnTo>
                    <a:pt x="1686841" y="4977"/>
                  </a:lnTo>
                  <a:lnTo>
                    <a:pt x="1627654" y="1474"/>
                  </a:lnTo>
                  <a:lnTo>
                    <a:pt x="1578661" y="437"/>
                  </a:lnTo>
                  <a:lnTo>
                    <a:pt x="1519016" y="86"/>
                  </a:lnTo>
                  <a:lnTo>
                    <a:pt x="1470433" y="25"/>
                  </a:lnTo>
                  <a:lnTo>
                    <a:pt x="1408383" y="5"/>
                  </a:lnTo>
                  <a:lnTo>
                    <a:pt x="1357455" y="1"/>
                  </a:lnTo>
                  <a:lnTo>
                    <a:pt x="1308440" y="0"/>
                  </a:lnTo>
                  <a:lnTo>
                    <a:pt x="1249956" y="0"/>
                  </a:lnTo>
                  <a:lnTo>
                    <a:pt x="1192173" y="0"/>
                  </a:lnTo>
                  <a:lnTo>
                    <a:pt x="1128767" y="0"/>
                  </a:lnTo>
                  <a:lnTo>
                    <a:pt x="1070835" y="0"/>
                  </a:lnTo>
                  <a:lnTo>
                    <a:pt x="1022824" y="0"/>
                  </a:lnTo>
                  <a:lnTo>
                    <a:pt x="962604" y="0"/>
                  </a:lnTo>
                  <a:lnTo>
                    <a:pt x="902529" y="0"/>
                  </a:lnTo>
                  <a:lnTo>
                    <a:pt x="851943" y="0"/>
                  </a:lnTo>
                  <a:lnTo>
                    <a:pt x="803029" y="0"/>
                  </a:lnTo>
                  <a:lnTo>
                    <a:pt x="755781" y="0"/>
                  </a:lnTo>
                  <a:lnTo>
                    <a:pt x="693003" y="5589"/>
                  </a:lnTo>
                  <a:lnTo>
                    <a:pt x="644151" y="9065"/>
                  </a:lnTo>
                  <a:lnTo>
                    <a:pt x="592633" y="10094"/>
                  </a:lnTo>
                  <a:lnTo>
                    <a:pt x="530058" y="11612"/>
                  </a:lnTo>
                  <a:lnTo>
                    <a:pt x="480968" y="17738"/>
                  </a:lnTo>
                  <a:lnTo>
                    <a:pt x="418747" y="20401"/>
                  </a:lnTo>
                  <a:lnTo>
                    <a:pt x="367788" y="23982"/>
                  </a:lnTo>
                  <a:lnTo>
                    <a:pt x="318765" y="29332"/>
                  </a:lnTo>
                  <a:lnTo>
                    <a:pt x="260278" y="31140"/>
                  </a:lnTo>
                  <a:lnTo>
                    <a:pt x="212170" y="31453"/>
                  </a:lnTo>
                  <a:lnTo>
                    <a:pt x="151918" y="32729"/>
                  </a:lnTo>
                  <a:lnTo>
                    <a:pt x="94956" y="39913"/>
                  </a:lnTo>
                  <a:lnTo>
                    <a:pt x="33055" y="4167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48435" y="180037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7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463523" y="1484518"/>
            <a:ext cx="3864727" cy="621182"/>
            <a:chOff x="5463523" y="1484518"/>
            <a:chExt cx="3864727" cy="621182"/>
          </a:xfrm>
        </p:grpSpPr>
        <p:sp>
          <p:nvSpPr>
            <p:cNvPr id="37" name="Freeform 36"/>
            <p:cNvSpPr/>
            <p:nvPr/>
          </p:nvSpPr>
          <p:spPr>
            <a:xfrm>
              <a:off x="5463523" y="1497377"/>
              <a:ext cx="334920" cy="477572"/>
            </a:xfrm>
            <a:custGeom>
              <a:avLst/>
              <a:gdLst/>
              <a:ahLst/>
              <a:cxnLst/>
              <a:rect l="0" t="0" r="0" b="0"/>
              <a:pathLst>
                <a:path w="334920" h="477572">
                  <a:moveTo>
                    <a:pt x="221866" y="29255"/>
                  </a:moveTo>
                  <a:lnTo>
                    <a:pt x="203884" y="13614"/>
                  </a:lnTo>
                  <a:lnTo>
                    <a:pt x="186968" y="5536"/>
                  </a:lnTo>
                  <a:lnTo>
                    <a:pt x="152124" y="0"/>
                  </a:lnTo>
                  <a:lnTo>
                    <a:pt x="112164" y="3949"/>
                  </a:lnTo>
                  <a:lnTo>
                    <a:pt x="54215" y="27424"/>
                  </a:lnTo>
                  <a:lnTo>
                    <a:pt x="25182" y="42360"/>
                  </a:lnTo>
                  <a:lnTo>
                    <a:pt x="10448" y="56136"/>
                  </a:lnTo>
                  <a:lnTo>
                    <a:pt x="0" y="73957"/>
                  </a:lnTo>
                  <a:lnTo>
                    <a:pt x="256" y="82453"/>
                  </a:lnTo>
                  <a:lnTo>
                    <a:pt x="3936" y="90457"/>
                  </a:lnTo>
                  <a:lnTo>
                    <a:pt x="25883" y="112899"/>
                  </a:lnTo>
                  <a:lnTo>
                    <a:pt x="45855" y="126092"/>
                  </a:lnTo>
                  <a:lnTo>
                    <a:pt x="99923" y="144093"/>
                  </a:lnTo>
                  <a:lnTo>
                    <a:pt x="160993" y="158913"/>
                  </a:lnTo>
                  <a:lnTo>
                    <a:pt x="215568" y="188081"/>
                  </a:lnTo>
                  <a:lnTo>
                    <a:pt x="272509" y="222395"/>
                  </a:lnTo>
                  <a:lnTo>
                    <a:pt x="297442" y="245709"/>
                  </a:lnTo>
                  <a:lnTo>
                    <a:pt x="328365" y="302153"/>
                  </a:lnTo>
                  <a:lnTo>
                    <a:pt x="334919" y="345510"/>
                  </a:lnTo>
                  <a:lnTo>
                    <a:pt x="331272" y="389812"/>
                  </a:lnTo>
                  <a:lnTo>
                    <a:pt x="317193" y="426985"/>
                  </a:lnTo>
                  <a:lnTo>
                    <a:pt x="298548" y="446229"/>
                  </a:lnTo>
                  <a:lnTo>
                    <a:pt x="261744" y="467098"/>
                  </a:lnTo>
                  <a:lnTo>
                    <a:pt x="218084" y="477571"/>
                  </a:lnTo>
                  <a:lnTo>
                    <a:pt x="171222" y="477554"/>
                  </a:lnTo>
                  <a:lnTo>
                    <a:pt x="119055" y="467068"/>
                  </a:lnTo>
                  <a:lnTo>
                    <a:pt x="85728" y="445976"/>
                  </a:lnTo>
                  <a:lnTo>
                    <a:pt x="32352" y="3977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43316" y="1484518"/>
              <a:ext cx="239712" cy="526426"/>
            </a:xfrm>
            <a:custGeom>
              <a:avLst/>
              <a:gdLst/>
              <a:ahLst/>
              <a:cxnLst/>
              <a:rect l="0" t="0" r="0" b="0"/>
              <a:pathLst>
                <a:path w="239712" h="526426">
                  <a:moveTo>
                    <a:pt x="0" y="0"/>
                  </a:moveTo>
                  <a:lnTo>
                    <a:pt x="3119" y="60383"/>
                  </a:lnTo>
                  <a:lnTo>
                    <a:pt x="8333" y="111868"/>
                  </a:lnTo>
                  <a:lnTo>
                    <a:pt x="12997" y="159878"/>
                  </a:lnTo>
                  <a:lnTo>
                    <a:pt x="19464" y="222913"/>
                  </a:lnTo>
                  <a:lnTo>
                    <a:pt x="21912" y="280425"/>
                  </a:lnTo>
                  <a:lnTo>
                    <a:pt x="28199" y="326284"/>
                  </a:lnTo>
                  <a:lnTo>
                    <a:pt x="31752" y="385495"/>
                  </a:lnTo>
                  <a:lnTo>
                    <a:pt x="39721" y="445554"/>
                  </a:lnTo>
                  <a:lnTo>
                    <a:pt x="41050" y="468256"/>
                  </a:lnTo>
                  <a:lnTo>
                    <a:pt x="41405" y="467758"/>
                  </a:lnTo>
                  <a:lnTo>
                    <a:pt x="45171" y="411353"/>
                  </a:lnTo>
                  <a:lnTo>
                    <a:pt x="56756" y="368644"/>
                  </a:lnTo>
                  <a:lnTo>
                    <a:pt x="69678" y="350625"/>
                  </a:lnTo>
                  <a:lnTo>
                    <a:pt x="87120" y="335987"/>
                  </a:lnTo>
                  <a:lnTo>
                    <a:pt x="106570" y="325582"/>
                  </a:lnTo>
                  <a:lnTo>
                    <a:pt x="126913" y="323298"/>
                  </a:lnTo>
                  <a:lnTo>
                    <a:pt x="147653" y="327352"/>
                  </a:lnTo>
                  <a:lnTo>
                    <a:pt x="179059" y="343957"/>
                  </a:lnTo>
                  <a:lnTo>
                    <a:pt x="200075" y="361100"/>
                  </a:lnTo>
                  <a:lnTo>
                    <a:pt x="214874" y="386656"/>
                  </a:lnTo>
                  <a:lnTo>
                    <a:pt x="233907" y="439544"/>
                  </a:lnTo>
                  <a:lnTo>
                    <a:pt x="239711" y="478586"/>
                  </a:lnTo>
                  <a:lnTo>
                    <a:pt x="234830" y="499704"/>
                  </a:lnTo>
                  <a:lnTo>
                    <a:pt x="221098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30676" y="1775731"/>
              <a:ext cx="207480" cy="235213"/>
            </a:xfrm>
            <a:custGeom>
              <a:avLst/>
              <a:gdLst/>
              <a:ahLst/>
              <a:cxnLst/>
              <a:rect l="0" t="0" r="0" b="0"/>
              <a:pathLst>
                <a:path w="207480" h="235213">
                  <a:moveTo>
                    <a:pt x="144308" y="108870"/>
                  </a:moveTo>
                  <a:lnTo>
                    <a:pt x="151544" y="81313"/>
                  </a:lnTo>
                  <a:lnTo>
                    <a:pt x="151521" y="40524"/>
                  </a:lnTo>
                  <a:lnTo>
                    <a:pt x="143225" y="16492"/>
                  </a:lnTo>
                  <a:lnTo>
                    <a:pt x="135397" y="8680"/>
                  </a:lnTo>
                  <a:lnTo>
                    <a:pt x="114221" y="0"/>
                  </a:lnTo>
                  <a:lnTo>
                    <a:pt x="92332" y="2381"/>
                  </a:lnTo>
                  <a:lnTo>
                    <a:pt x="70905" y="12409"/>
                  </a:lnTo>
                  <a:lnTo>
                    <a:pt x="40281" y="38954"/>
                  </a:lnTo>
                  <a:lnTo>
                    <a:pt x="11499" y="86134"/>
                  </a:lnTo>
                  <a:lnTo>
                    <a:pt x="3394" y="109293"/>
                  </a:lnTo>
                  <a:lnTo>
                    <a:pt x="0" y="147470"/>
                  </a:lnTo>
                  <a:lnTo>
                    <a:pt x="3352" y="170479"/>
                  </a:lnTo>
                  <a:lnTo>
                    <a:pt x="11861" y="189284"/>
                  </a:lnTo>
                  <a:lnTo>
                    <a:pt x="17406" y="197574"/>
                  </a:lnTo>
                  <a:lnTo>
                    <a:pt x="32925" y="209905"/>
                  </a:lnTo>
                  <a:lnTo>
                    <a:pt x="41977" y="214831"/>
                  </a:lnTo>
                  <a:lnTo>
                    <a:pt x="51521" y="215775"/>
                  </a:lnTo>
                  <a:lnTo>
                    <a:pt x="71484" y="210586"/>
                  </a:lnTo>
                  <a:lnTo>
                    <a:pt x="96864" y="194510"/>
                  </a:lnTo>
                  <a:lnTo>
                    <a:pt x="119202" y="169340"/>
                  </a:lnTo>
                  <a:lnTo>
                    <a:pt x="135050" y="139655"/>
                  </a:lnTo>
                  <a:lnTo>
                    <a:pt x="137074" y="119042"/>
                  </a:lnTo>
                  <a:lnTo>
                    <a:pt x="135244" y="106372"/>
                  </a:lnTo>
                  <a:lnTo>
                    <a:pt x="133973" y="148257"/>
                  </a:lnTo>
                  <a:lnTo>
                    <a:pt x="140105" y="170829"/>
                  </a:lnTo>
                  <a:lnTo>
                    <a:pt x="151799" y="191389"/>
                  </a:lnTo>
                  <a:lnTo>
                    <a:pt x="184782" y="220533"/>
                  </a:lnTo>
                  <a:lnTo>
                    <a:pt x="207479" y="235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45644" y="1797678"/>
              <a:ext cx="108326" cy="184344"/>
            </a:xfrm>
            <a:custGeom>
              <a:avLst/>
              <a:gdLst/>
              <a:ahLst/>
              <a:cxnLst/>
              <a:rect l="0" t="0" r="0" b="0"/>
              <a:pathLst>
                <a:path w="108326" h="184344">
                  <a:moveTo>
                    <a:pt x="45154" y="76394"/>
                  </a:moveTo>
                  <a:lnTo>
                    <a:pt x="45154" y="135011"/>
                  </a:lnTo>
                  <a:lnTo>
                    <a:pt x="50049" y="182166"/>
                  </a:lnTo>
                  <a:lnTo>
                    <a:pt x="47247" y="184343"/>
                  </a:lnTo>
                  <a:lnTo>
                    <a:pt x="43040" y="183455"/>
                  </a:lnTo>
                  <a:lnTo>
                    <a:pt x="25940" y="165438"/>
                  </a:lnTo>
                  <a:lnTo>
                    <a:pt x="3744" y="109423"/>
                  </a:lnTo>
                  <a:lnTo>
                    <a:pt x="0" y="98413"/>
                  </a:lnTo>
                  <a:lnTo>
                    <a:pt x="319" y="54972"/>
                  </a:lnTo>
                  <a:lnTo>
                    <a:pt x="8069" y="31388"/>
                  </a:lnTo>
                  <a:lnTo>
                    <a:pt x="13412" y="21824"/>
                  </a:lnTo>
                  <a:lnTo>
                    <a:pt x="28706" y="8077"/>
                  </a:lnTo>
                  <a:lnTo>
                    <a:pt x="37698" y="2773"/>
                  </a:lnTo>
                  <a:lnTo>
                    <a:pt x="57048" y="0"/>
                  </a:lnTo>
                  <a:lnTo>
                    <a:pt x="108325" y="2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17140" y="1813885"/>
              <a:ext cx="186461" cy="224409"/>
            </a:xfrm>
            <a:custGeom>
              <a:avLst/>
              <a:gdLst/>
              <a:ahLst/>
              <a:cxnLst/>
              <a:rect l="0" t="0" r="0" b="0"/>
              <a:pathLst>
                <a:path w="186461" h="224409">
                  <a:moveTo>
                    <a:pt x="0" y="81244"/>
                  </a:moveTo>
                  <a:lnTo>
                    <a:pt x="37477" y="112483"/>
                  </a:lnTo>
                  <a:lnTo>
                    <a:pt x="62280" y="124374"/>
                  </a:lnTo>
                  <a:lnTo>
                    <a:pt x="102551" y="129898"/>
                  </a:lnTo>
                  <a:lnTo>
                    <a:pt x="130196" y="127045"/>
                  </a:lnTo>
                  <a:lnTo>
                    <a:pt x="151841" y="118757"/>
                  </a:lnTo>
                  <a:lnTo>
                    <a:pt x="160888" y="113272"/>
                  </a:lnTo>
                  <a:lnTo>
                    <a:pt x="174061" y="97818"/>
                  </a:lnTo>
                  <a:lnTo>
                    <a:pt x="182645" y="78082"/>
                  </a:lnTo>
                  <a:lnTo>
                    <a:pt x="186460" y="53712"/>
                  </a:lnTo>
                  <a:lnTo>
                    <a:pt x="181917" y="33523"/>
                  </a:lnTo>
                  <a:lnTo>
                    <a:pt x="177430" y="24864"/>
                  </a:lnTo>
                  <a:lnTo>
                    <a:pt x="163086" y="12122"/>
                  </a:lnTo>
                  <a:lnTo>
                    <a:pt x="143842" y="3730"/>
                  </a:lnTo>
                  <a:lnTo>
                    <a:pt x="119692" y="0"/>
                  </a:lnTo>
                  <a:lnTo>
                    <a:pt x="79788" y="9079"/>
                  </a:lnTo>
                  <a:lnTo>
                    <a:pt x="49507" y="26586"/>
                  </a:lnTo>
                  <a:lnTo>
                    <a:pt x="36431" y="42914"/>
                  </a:lnTo>
                  <a:lnTo>
                    <a:pt x="10954" y="102633"/>
                  </a:lnTo>
                  <a:lnTo>
                    <a:pt x="7302" y="113051"/>
                  </a:lnTo>
                  <a:lnTo>
                    <a:pt x="7753" y="155659"/>
                  </a:lnTo>
                  <a:lnTo>
                    <a:pt x="15534" y="179048"/>
                  </a:lnTo>
                  <a:lnTo>
                    <a:pt x="39593" y="213127"/>
                  </a:lnTo>
                  <a:lnTo>
                    <a:pt x="59321" y="221747"/>
                  </a:lnTo>
                  <a:lnTo>
                    <a:pt x="82516" y="224408"/>
                  </a:lnTo>
                  <a:lnTo>
                    <a:pt x="126342" y="218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41028" y="1821232"/>
              <a:ext cx="207822" cy="210769"/>
            </a:xfrm>
            <a:custGeom>
              <a:avLst/>
              <a:gdLst/>
              <a:ahLst/>
              <a:cxnLst/>
              <a:rect l="0" t="0" r="0" b="0"/>
              <a:pathLst>
                <a:path w="207822" h="210769">
                  <a:moveTo>
                    <a:pt x="165707" y="84426"/>
                  </a:moveTo>
                  <a:lnTo>
                    <a:pt x="165707" y="62069"/>
                  </a:lnTo>
                  <a:lnTo>
                    <a:pt x="154529" y="31398"/>
                  </a:lnTo>
                  <a:lnTo>
                    <a:pt x="130810" y="5673"/>
                  </a:lnTo>
                  <a:lnTo>
                    <a:pt x="121385" y="1508"/>
                  </a:lnTo>
                  <a:lnTo>
                    <a:pt x="101555" y="0"/>
                  </a:lnTo>
                  <a:lnTo>
                    <a:pt x="70660" y="5728"/>
                  </a:lnTo>
                  <a:lnTo>
                    <a:pt x="52884" y="17864"/>
                  </a:lnTo>
                  <a:lnTo>
                    <a:pt x="22408" y="54250"/>
                  </a:lnTo>
                  <a:lnTo>
                    <a:pt x="6525" y="84843"/>
                  </a:lnTo>
                  <a:lnTo>
                    <a:pt x="0" y="121724"/>
                  </a:lnTo>
                  <a:lnTo>
                    <a:pt x="4713" y="145456"/>
                  </a:lnTo>
                  <a:lnTo>
                    <a:pt x="9245" y="156698"/>
                  </a:lnTo>
                  <a:lnTo>
                    <a:pt x="23639" y="172309"/>
                  </a:lnTo>
                  <a:lnTo>
                    <a:pt x="32391" y="178109"/>
                  </a:lnTo>
                  <a:lnTo>
                    <a:pt x="51473" y="181435"/>
                  </a:lnTo>
                  <a:lnTo>
                    <a:pt x="61475" y="180684"/>
                  </a:lnTo>
                  <a:lnTo>
                    <a:pt x="78828" y="173610"/>
                  </a:lnTo>
                  <a:lnTo>
                    <a:pt x="94339" y="161498"/>
                  </a:lnTo>
                  <a:lnTo>
                    <a:pt x="115056" y="134948"/>
                  </a:lnTo>
                  <a:lnTo>
                    <a:pt x="127953" y="103685"/>
                  </a:lnTo>
                  <a:lnTo>
                    <a:pt x="132294" y="74664"/>
                  </a:lnTo>
                  <a:lnTo>
                    <a:pt x="145468" y="130834"/>
                  </a:lnTo>
                  <a:lnTo>
                    <a:pt x="153203" y="154185"/>
                  </a:lnTo>
                  <a:lnTo>
                    <a:pt x="164439" y="172362"/>
                  </a:lnTo>
                  <a:lnTo>
                    <a:pt x="180352" y="185119"/>
                  </a:lnTo>
                  <a:lnTo>
                    <a:pt x="195613" y="194689"/>
                  </a:lnTo>
                  <a:lnTo>
                    <a:pt x="207821" y="210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38362" y="1821430"/>
              <a:ext cx="115815" cy="185597"/>
            </a:xfrm>
            <a:custGeom>
              <a:avLst/>
              <a:gdLst/>
              <a:ahLst/>
              <a:cxnLst/>
              <a:rect l="0" t="0" r="0" b="0"/>
              <a:pathLst>
                <a:path w="115815" h="185597">
                  <a:moveTo>
                    <a:pt x="0" y="10528"/>
                  </a:moveTo>
                  <a:lnTo>
                    <a:pt x="11453" y="67792"/>
                  </a:lnTo>
                  <a:lnTo>
                    <a:pt x="24750" y="123095"/>
                  </a:lnTo>
                  <a:lnTo>
                    <a:pt x="39810" y="166644"/>
                  </a:lnTo>
                  <a:lnTo>
                    <a:pt x="51229" y="183638"/>
                  </a:lnTo>
                  <a:lnTo>
                    <a:pt x="56380" y="185596"/>
                  </a:lnTo>
                  <a:lnTo>
                    <a:pt x="60984" y="183392"/>
                  </a:lnTo>
                  <a:lnTo>
                    <a:pt x="69218" y="171585"/>
                  </a:lnTo>
                  <a:lnTo>
                    <a:pt x="87610" y="119778"/>
                  </a:lnTo>
                  <a:lnTo>
                    <a:pt x="94515" y="60011"/>
                  </a:lnTo>
                  <a:lnTo>
                    <a:pt x="102745" y="2558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27876" y="1840380"/>
              <a:ext cx="157823" cy="181134"/>
            </a:xfrm>
            <a:custGeom>
              <a:avLst/>
              <a:gdLst/>
              <a:ahLst/>
              <a:cxnLst/>
              <a:rect l="0" t="0" r="0" b="0"/>
              <a:pathLst>
                <a:path w="157823" h="181134">
                  <a:moveTo>
                    <a:pt x="0" y="54749"/>
                  </a:moveTo>
                  <a:lnTo>
                    <a:pt x="11178" y="71517"/>
                  </a:lnTo>
                  <a:lnTo>
                    <a:pt x="19150" y="76456"/>
                  </a:lnTo>
                  <a:lnTo>
                    <a:pt x="53897" y="83408"/>
                  </a:lnTo>
                  <a:lnTo>
                    <a:pt x="98377" y="83128"/>
                  </a:lnTo>
                  <a:lnTo>
                    <a:pt x="123271" y="74771"/>
                  </a:lnTo>
                  <a:lnTo>
                    <a:pt x="142914" y="60138"/>
                  </a:lnTo>
                  <a:lnTo>
                    <a:pt x="151428" y="51323"/>
                  </a:lnTo>
                  <a:lnTo>
                    <a:pt x="155934" y="41936"/>
                  </a:lnTo>
                  <a:lnTo>
                    <a:pt x="157822" y="22148"/>
                  </a:lnTo>
                  <a:lnTo>
                    <a:pt x="154348" y="14298"/>
                  </a:lnTo>
                  <a:lnTo>
                    <a:pt x="141128" y="2456"/>
                  </a:lnTo>
                  <a:lnTo>
                    <a:pt x="132690" y="0"/>
                  </a:lnTo>
                  <a:lnTo>
                    <a:pt x="113955" y="390"/>
                  </a:lnTo>
                  <a:lnTo>
                    <a:pt x="83677" y="7187"/>
                  </a:lnTo>
                  <a:lnTo>
                    <a:pt x="58067" y="22199"/>
                  </a:lnTo>
                  <a:lnTo>
                    <a:pt x="14206" y="76646"/>
                  </a:lnTo>
                  <a:lnTo>
                    <a:pt x="6314" y="100356"/>
                  </a:lnTo>
                  <a:lnTo>
                    <a:pt x="4209" y="113230"/>
                  </a:lnTo>
                  <a:lnTo>
                    <a:pt x="8109" y="136892"/>
                  </a:lnTo>
                  <a:lnTo>
                    <a:pt x="23459" y="166825"/>
                  </a:lnTo>
                  <a:lnTo>
                    <a:pt x="29677" y="175090"/>
                  </a:lnTo>
                  <a:lnTo>
                    <a:pt x="37332" y="179430"/>
                  </a:lnTo>
                  <a:lnTo>
                    <a:pt x="55196" y="181133"/>
                  </a:lnTo>
                  <a:lnTo>
                    <a:pt x="68595" y="177990"/>
                  </a:lnTo>
                  <a:lnTo>
                    <a:pt x="84227" y="170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98467" y="1874072"/>
              <a:ext cx="92622" cy="147330"/>
            </a:xfrm>
            <a:custGeom>
              <a:avLst/>
              <a:gdLst/>
              <a:ahLst/>
              <a:cxnLst/>
              <a:rect l="0" t="0" r="0" b="0"/>
              <a:pathLst>
                <a:path w="92622" h="147330">
                  <a:moveTo>
                    <a:pt x="8393" y="63171"/>
                  </a:moveTo>
                  <a:lnTo>
                    <a:pt x="19571" y="74349"/>
                  </a:lnTo>
                  <a:lnTo>
                    <a:pt x="32113" y="103658"/>
                  </a:lnTo>
                  <a:lnTo>
                    <a:pt x="37649" y="141978"/>
                  </a:lnTo>
                  <a:lnTo>
                    <a:pt x="36085" y="147294"/>
                  </a:lnTo>
                  <a:lnTo>
                    <a:pt x="32704" y="147329"/>
                  </a:lnTo>
                  <a:lnTo>
                    <a:pt x="28110" y="143843"/>
                  </a:lnTo>
                  <a:lnTo>
                    <a:pt x="16055" y="122169"/>
                  </a:lnTo>
                  <a:lnTo>
                    <a:pt x="2670" y="82234"/>
                  </a:lnTo>
                  <a:lnTo>
                    <a:pt x="0" y="57216"/>
                  </a:lnTo>
                  <a:lnTo>
                    <a:pt x="5053" y="33618"/>
                  </a:lnTo>
                  <a:lnTo>
                    <a:pt x="9675" y="22412"/>
                  </a:lnTo>
                  <a:lnTo>
                    <a:pt x="17437" y="14941"/>
                  </a:lnTo>
                  <a:lnTo>
                    <a:pt x="38539" y="6641"/>
                  </a:lnTo>
                  <a:lnTo>
                    <a:pt x="926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97138" y="1674031"/>
              <a:ext cx="30821" cy="347441"/>
            </a:xfrm>
            <a:custGeom>
              <a:avLst/>
              <a:gdLst/>
              <a:ahLst/>
              <a:cxnLst/>
              <a:rect l="0" t="0" r="0" b="0"/>
              <a:pathLst>
                <a:path w="30821" h="347441">
                  <a:moveTo>
                    <a:pt x="30820" y="0"/>
                  </a:moveTo>
                  <a:lnTo>
                    <a:pt x="19642" y="16767"/>
                  </a:lnTo>
                  <a:lnTo>
                    <a:pt x="10545" y="68346"/>
                  </a:lnTo>
                  <a:lnTo>
                    <a:pt x="1815" y="124114"/>
                  </a:lnTo>
                  <a:lnTo>
                    <a:pt x="0" y="181444"/>
                  </a:lnTo>
                  <a:lnTo>
                    <a:pt x="2581" y="239764"/>
                  </a:lnTo>
                  <a:lnTo>
                    <a:pt x="7635" y="290970"/>
                  </a:lnTo>
                  <a:lnTo>
                    <a:pt x="11157" y="317663"/>
                  </a:lnTo>
                  <a:lnTo>
                    <a:pt x="3082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70031" y="1789844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90106" y="8333"/>
                  </a:lnTo>
                  <a:lnTo>
                    <a:pt x="140166" y="12998"/>
                  </a:lnTo>
                  <a:lnTo>
                    <a:pt x="86959" y="25054"/>
                  </a:lnTo>
                  <a:lnTo>
                    <a:pt x="26731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89066" y="1807720"/>
              <a:ext cx="170649" cy="218791"/>
            </a:xfrm>
            <a:custGeom>
              <a:avLst/>
              <a:gdLst/>
              <a:ahLst/>
              <a:cxnLst/>
              <a:rect l="0" t="0" r="0" b="0"/>
              <a:pathLst>
                <a:path w="170649" h="218791">
                  <a:moveTo>
                    <a:pt x="12592" y="108466"/>
                  </a:moveTo>
                  <a:lnTo>
                    <a:pt x="71209" y="108466"/>
                  </a:lnTo>
                  <a:lnTo>
                    <a:pt x="105999" y="102877"/>
                  </a:lnTo>
                  <a:lnTo>
                    <a:pt x="138534" y="88223"/>
                  </a:lnTo>
                  <a:lnTo>
                    <a:pt x="164812" y="69063"/>
                  </a:lnTo>
                  <a:lnTo>
                    <a:pt x="169054" y="61140"/>
                  </a:lnTo>
                  <a:lnTo>
                    <a:pt x="170648" y="42979"/>
                  </a:lnTo>
                  <a:lnTo>
                    <a:pt x="164337" y="26328"/>
                  </a:lnTo>
                  <a:lnTo>
                    <a:pt x="159380" y="18612"/>
                  </a:lnTo>
                  <a:lnTo>
                    <a:pt x="144511" y="6920"/>
                  </a:lnTo>
                  <a:lnTo>
                    <a:pt x="135633" y="2164"/>
                  </a:lnTo>
                  <a:lnTo>
                    <a:pt x="116409" y="0"/>
                  </a:lnTo>
                  <a:lnTo>
                    <a:pt x="75473" y="8142"/>
                  </a:lnTo>
                  <a:lnTo>
                    <a:pt x="34762" y="36656"/>
                  </a:lnTo>
                  <a:lnTo>
                    <a:pt x="18156" y="51594"/>
                  </a:lnTo>
                  <a:lnTo>
                    <a:pt x="1242" y="84336"/>
                  </a:lnTo>
                  <a:lnTo>
                    <a:pt x="0" y="129262"/>
                  </a:lnTo>
                  <a:lnTo>
                    <a:pt x="11230" y="186100"/>
                  </a:lnTo>
                  <a:lnTo>
                    <a:pt x="22126" y="205751"/>
                  </a:lnTo>
                  <a:lnTo>
                    <a:pt x="30646" y="211927"/>
                  </a:lnTo>
                  <a:lnTo>
                    <a:pt x="52591" y="218790"/>
                  </a:lnTo>
                  <a:lnTo>
                    <a:pt x="85665" y="217064"/>
                  </a:lnTo>
                  <a:lnTo>
                    <a:pt x="128405" y="203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64870" y="1810901"/>
              <a:ext cx="136872" cy="210571"/>
            </a:xfrm>
            <a:custGeom>
              <a:avLst/>
              <a:gdLst/>
              <a:ahLst/>
              <a:cxnLst/>
              <a:rect l="0" t="0" r="0" b="0"/>
              <a:pathLst>
                <a:path w="136872" h="210571">
                  <a:moveTo>
                    <a:pt x="136871" y="0"/>
                  </a:moveTo>
                  <a:lnTo>
                    <a:pt x="100954" y="59941"/>
                  </a:lnTo>
                  <a:lnTo>
                    <a:pt x="58420" y="117778"/>
                  </a:lnTo>
                  <a:lnTo>
                    <a:pt x="21081" y="17762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33285" y="1800373"/>
              <a:ext cx="200043" cy="231628"/>
            </a:xfrm>
            <a:custGeom>
              <a:avLst/>
              <a:gdLst/>
              <a:ahLst/>
              <a:cxnLst/>
              <a:rect l="0" t="0" r="0" b="0"/>
              <a:pathLst>
                <a:path w="200043" h="231628">
                  <a:moveTo>
                    <a:pt x="200042" y="231627"/>
                  </a:moveTo>
                  <a:lnTo>
                    <a:pt x="150543" y="173063"/>
                  </a:lnTo>
                  <a:lnTo>
                    <a:pt x="91031" y="109834"/>
                  </a:lnTo>
                  <a:lnTo>
                    <a:pt x="51906" y="563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56746" y="1825675"/>
              <a:ext cx="271420" cy="206326"/>
            </a:xfrm>
            <a:custGeom>
              <a:avLst/>
              <a:gdLst/>
              <a:ahLst/>
              <a:cxnLst/>
              <a:rect l="0" t="0" r="0" b="0"/>
              <a:pathLst>
                <a:path w="271420" h="206326">
                  <a:moveTo>
                    <a:pt x="155606" y="79983"/>
                  </a:moveTo>
                  <a:lnTo>
                    <a:pt x="136478" y="27278"/>
                  </a:lnTo>
                  <a:lnTo>
                    <a:pt x="125268" y="11325"/>
                  </a:lnTo>
                  <a:lnTo>
                    <a:pt x="106247" y="2675"/>
                  </a:lnTo>
                  <a:lnTo>
                    <a:pt x="83366" y="0"/>
                  </a:lnTo>
                  <a:lnTo>
                    <a:pt x="61498" y="2711"/>
                  </a:lnTo>
                  <a:lnTo>
                    <a:pt x="43200" y="14054"/>
                  </a:lnTo>
                  <a:lnTo>
                    <a:pt x="28439" y="30794"/>
                  </a:lnTo>
                  <a:lnTo>
                    <a:pt x="9431" y="73256"/>
                  </a:lnTo>
                  <a:lnTo>
                    <a:pt x="0" y="126357"/>
                  </a:lnTo>
                  <a:lnTo>
                    <a:pt x="3956" y="162354"/>
                  </a:lnTo>
                  <a:lnTo>
                    <a:pt x="18795" y="181323"/>
                  </a:lnTo>
                  <a:lnTo>
                    <a:pt x="29304" y="189657"/>
                  </a:lnTo>
                  <a:lnTo>
                    <a:pt x="53458" y="198916"/>
                  </a:lnTo>
                  <a:lnTo>
                    <a:pt x="66451" y="201386"/>
                  </a:lnTo>
                  <a:lnTo>
                    <a:pt x="87126" y="197891"/>
                  </a:lnTo>
                  <a:lnTo>
                    <a:pt x="111918" y="182769"/>
                  </a:lnTo>
                  <a:lnTo>
                    <a:pt x="141258" y="151109"/>
                  </a:lnTo>
                  <a:lnTo>
                    <a:pt x="169000" y="90285"/>
                  </a:lnTo>
                  <a:lnTo>
                    <a:pt x="170384" y="86851"/>
                  </a:lnTo>
                  <a:lnTo>
                    <a:pt x="168803" y="92394"/>
                  </a:lnTo>
                  <a:lnTo>
                    <a:pt x="172514" y="115246"/>
                  </a:lnTo>
                  <a:lnTo>
                    <a:pt x="205607" y="175062"/>
                  </a:lnTo>
                  <a:lnTo>
                    <a:pt x="222282" y="189700"/>
                  </a:lnTo>
                  <a:lnTo>
                    <a:pt x="240222" y="198936"/>
                  </a:lnTo>
                  <a:lnTo>
                    <a:pt x="271419" y="206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34645" y="1878944"/>
              <a:ext cx="172506" cy="142528"/>
            </a:xfrm>
            <a:custGeom>
              <a:avLst/>
              <a:gdLst/>
              <a:ahLst/>
              <a:cxnLst/>
              <a:rect l="0" t="0" r="0" b="0"/>
              <a:pathLst>
                <a:path w="172506" h="142528">
                  <a:moveTo>
                    <a:pt x="35635" y="37242"/>
                  </a:moveTo>
                  <a:lnTo>
                    <a:pt x="24456" y="54010"/>
                  </a:lnTo>
                  <a:lnTo>
                    <a:pt x="17505" y="86794"/>
                  </a:lnTo>
                  <a:lnTo>
                    <a:pt x="13986" y="131605"/>
                  </a:lnTo>
                  <a:lnTo>
                    <a:pt x="11844" y="131736"/>
                  </a:lnTo>
                  <a:lnTo>
                    <a:pt x="6344" y="122523"/>
                  </a:lnTo>
                  <a:lnTo>
                    <a:pt x="0" y="106730"/>
                  </a:lnTo>
                  <a:lnTo>
                    <a:pt x="1029" y="72519"/>
                  </a:lnTo>
                  <a:lnTo>
                    <a:pt x="8743" y="38336"/>
                  </a:lnTo>
                  <a:lnTo>
                    <a:pt x="24028" y="11570"/>
                  </a:lnTo>
                  <a:lnTo>
                    <a:pt x="32576" y="6089"/>
                  </a:lnTo>
                  <a:lnTo>
                    <a:pt x="54552" y="0"/>
                  </a:lnTo>
                  <a:lnTo>
                    <a:pt x="64624" y="716"/>
                  </a:lnTo>
                  <a:lnTo>
                    <a:pt x="82054" y="7750"/>
                  </a:lnTo>
                  <a:lnTo>
                    <a:pt x="119543" y="39735"/>
                  </a:lnTo>
                  <a:lnTo>
                    <a:pt x="142124" y="70736"/>
                  </a:lnTo>
                  <a:lnTo>
                    <a:pt x="160828" y="116301"/>
                  </a:lnTo>
                  <a:lnTo>
                    <a:pt x="172505" y="1425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52919" y="1624901"/>
              <a:ext cx="175331" cy="480799"/>
            </a:xfrm>
            <a:custGeom>
              <a:avLst/>
              <a:gdLst/>
              <a:ahLst/>
              <a:cxnLst/>
              <a:rect l="0" t="0" r="0" b="0"/>
              <a:pathLst>
                <a:path w="175331" h="480799">
                  <a:moveTo>
                    <a:pt x="122687" y="364985"/>
                  </a:moveTo>
                  <a:lnTo>
                    <a:pt x="128276" y="342628"/>
                  </a:lnTo>
                  <a:lnTo>
                    <a:pt x="124781" y="322293"/>
                  </a:lnTo>
                  <a:lnTo>
                    <a:pt x="114259" y="302727"/>
                  </a:lnTo>
                  <a:lnTo>
                    <a:pt x="97884" y="286232"/>
                  </a:lnTo>
                  <a:lnTo>
                    <a:pt x="88605" y="282067"/>
                  </a:lnTo>
                  <a:lnTo>
                    <a:pt x="68935" y="280559"/>
                  </a:lnTo>
                  <a:lnTo>
                    <a:pt x="38130" y="291876"/>
                  </a:lnTo>
                  <a:lnTo>
                    <a:pt x="23496" y="306756"/>
                  </a:lnTo>
                  <a:lnTo>
                    <a:pt x="8679" y="337983"/>
                  </a:lnTo>
                  <a:lnTo>
                    <a:pt x="0" y="376871"/>
                  </a:lnTo>
                  <a:lnTo>
                    <a:pt x="547" y="414910"/>
                  </a:lnTo>
                  <a:lnTo>
                    <a:pt x="6402" y="436307"/>
                  </a:lnTo>
                  <a:lnTo>
                    <a:pt x="16802" y="453615"/>
                  </a:lnTo>
                  <a:lnTo>
                    <a:pt x="32343" y="465987"/>
                  </a:lnTo>
                  <a:lnTo>
                    <a:pt x="41401" y="470924"/>
                  </a:lnTo>
                  <a:lnTo>
                    <a:pt x="50949" y="471876"/>
                  </a:lnTo>
                  <a:lnTo>
                    <a:pt x="70916" y="466694"/>
                  </a:lnTo>
                  <a:lnTo>
                    <a:pt x="96299" y="450623"/>
                  </a:lnTo>
                  <a:lnTo>
                    <a:pt x="124227" y="419865"/>
                  </a:lnTo>
                  <a:lnTo>
                    <a:pt x="143550" y="369937"/>
                  </a:lnTo>
                  <a:lnTo>
                    <a:pt x="159390" y="311891"/>
                  </a:lnTo>
                  <a:lnTo>
                    <a:pt x="163198" y="258786"/>
                  </a:lnTo>
                  <a:lnTo>
                    <a:pt x="164326" y="210036"/>
                  </a:lnTo>
                  <a:lnTo>
                    <a:pt x="163490" y="155687"/>
                  </a:lnTo>
                  <a:lnTo>
                    <a:pt x="153320" y="94745"/>
                  </a:lnTo>
                  <a:lnTo>
                    <a:pt x="140047" y="32924"/>
                  </a:lnTo>
                  <a:lnTo>
                    <a:pt x="124061" y="3514"/>
                  </a:lnTo>
                  <a:lnTo>
                    <a:pt x="117753" y="2"/>
                  </a:lnTo>
                  <a:lnTo>
                    <a:pt x="111210" y="0"/>
                  </a:lnTo>
                  <a:lnTo>
                    <a:pt x="104507" y="2339"/>
                  </a:lnTo>
                  <a:lnTo>
                    <a:pt x="83895" y="22398"/>
                  </a:lnTo>
                  <a:lnTo>
                    <a:pt x="76201" y="50117"/>
                  </a:lnTo>
                  <a:lnTo>
                    <a:pt x="74989" y="105184"/>
                  </a:lnTo>
                  <a:lnTo>
                    <a:pt x="78919" y="159715"/>
                  </a:lnTo>
                  <a:lnTo>
                    <a:pt x="85835" y="214473"/>
                  </a:lnTo>
                  <a:lnTo>
                    <a:pt x="98467" y="266320"/>
                  </a:lnTo>
                  <a:lnTo>
                    <a:pt x="115714" y="322356"/>
                  </a:lnTo>
                  <a:lnTo>
                    <a:pt x="133221" y="383779"/>
                  </a:lnTo>
                  <a:lnTo>
                    <a:pt x="158433" y="444476"/>
                  </a:lnTo>
                  <a:lnTo>
                    <a:pt x="175330" y="480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389761" y="2221513"/>
            <a:ext cx="1473991" cy="526425"/>
            <a:chOff x="1389761" y="2221513"/>
            <a:chExt cx="1473991" cy="526425"/>
          </a:xfrm>
        </p:grpSpPr>
        <p:sp>
          <p:nvSpPr>
            <p:cNvPr id="55" name="Freeform 54"/>
            <p:cNvSpPr/>
            <p:nvPr/>
          </p:nvSpPr>
          <p:spPr>
            <a:xfrm>
              <a:off x="1389761" y="2221513"/>
              <a:ext cx="52644" cy="526425"/>
            </a:xfrm>
            <a:custGeom>
              <a:avLst/>
              <a:gdLst/>
              <a:ahLst/>
              <a:cxnLst/>
              <a:rect l="0" t="0" r="0" b="0"/>
              <a:pathLst>
                <a:path w="52644" h="526425">
                  <a:moveTo>
                    <a:pt x="0" y="0"/>
                  </a:moveTo>
                  <a:lnTo>
                    <a:pt x="8333" y="52050"/>
                  </a:lnTo>
                  <a:lnTo>
                    <a:pt x="12998" y="108229"/>
                  </a:lnTo>
                  <a:lnTo>
                    <a:pt x="18669" y="163089"/>
                  </a:lnTo>
                  <a:lnTo>
                    <a:pt x="26175" y="223547"/>
                  </a:lnTo>
                  <a:lnTo>
                    <a:pt x="37752" y="280550"/>
                  </a:lnTo>
                  <a:lnTo>
                    <a:pt x="41253" y="336870"/>
                  </a:lnTo>
                  <a:lnTo>
                    <a:pt x="47533" y="387466"/>
                  </a:lnTo>
                  <a:lnTo>
                    <a:pt x="51129" y="437288"/>
                  </a:lnTo>
                  <a:lnTo>
                    <a:pt x="52194" y="490915"/>
                  </a:lnTo>
                  <a:lnTo>
                    <a:pt x="52643" y="526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49068" y="2389969"/>
              <a:ext cx="194267" cy="223578"/>
            </a:xfrm>
            <a:custGeom>
              <a:avLst/>
              <a:gdLst/>
              <a:ahLst/>
              <a:cxnLst/>
              <a:rect l="0" t="0" r="0" b="0"/>
              <a:pathLst>
                <a:path w="194267" h="223578">
                  <a:moveTo>
                    <a:pt x="156631" y="0"/>
                  </a:moveTo>
                  <a:lnTo>
                    <a:pt x="93203" y="19128"/>
                  </a:lnTo>
                  <a:lnTo>
                    <a:pt x="30266" y="56598"/>
                  </a:lnTo>
                  <a:lnTo>
                    <a:pt x="9222" y="70388"/>
                  </a:lnTo>
                  <a:lnTo>
                    <a:pt x="3376" y="78511"/>
                  </a:lnTo>
                  <a:lnTo>
                    <a:pt x="649" y="87435"/>
                  </a:lnTo>
                  <a:lnTo>
                    <a:pt x="0" y="96895"/>
                  </a:lnTo>
                  <a:lnTo>
                    <a:pt x="5417" y="103201"/>
                  </a:lnTo>
                  <a:lnTo>
                    <a:pt x="60910" y="119741"/>
                  </a:lnTo>
                  <a:lnTo>
                    <a:pt x="122723" y="128592"/>
                  </a:lnTo>
                  <a:lnTo>
                    <a:pt x="143901" y="135531"/>
                  </a:lnTo>
                  <a:lnTo>
                    <a:pt x="189544" y="165694"/>
                  </a:lnTo>
                  <a:lnTo>
                    <a:pt x="193781" y="173634"/>
                  </a:lnTo>
                  <a:lnTo>
                    <a:pt x="194266" y="182436"/>
                  </a:lnTo>
                  <a:lnTo>
                    <a:pt x="192249" y="191814"/>
                  </a:lnTo>
                  <a:lnTo>
                    <a:pt x="187396" y="199235"/>
                  </a:lnTo>
                  <a:lnTo>
                    <a:pt x="172644" y="210601"/>
                  </a:lnTo>
                  <a:lnTo>
                    <a:pt x="144608" y="223577"/>
                  </a:lnTo>
                  <a:lnTo>
                    <a:pt x="82836" y="222233"/>
                  </a:lnTo>
                  <a:lnTo>
                    <a:pt x="61875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53098" y="2495253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54145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63626" y="23899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93313" y="2252285"/>
              <a:ext cx="470439" cy="383821"/>
            </a:xfrm>
            <a:custGeom>
              <a:avLst/>
              <a:gdLst/>
              <a:ahLst/>
              <a:cxnLst/>
              <a:rect l="0" t="0" r="0" b="0"/>
              <a:pathLst>
                <a:path w="470439" h="383821">
                  <a:moveTo>
                    <a:pt x="101940" y="242968"/>
                  </a:moveTo>
                  <a:lnTo>
                    <a:pt x="96351" y="226201"/>
                  </a:lnTo>
                  <a:lnTo>
                    <a:pt x="84249" y="211730"/>
                  </a:lnTo>
                  <a:lnTo>
                    <a:pt x="76108" y="204595"/>
                  </a:lnTo>
                  <a:lnTo>
                    <a:pt x="66002" y="201009"/>
                  </a:lnTo>
                  <a:lnTo>
                    <a:pt x="42294" y="200143"/>
                  </a:lnTo>
                  <a:lnTo>
                    <a:pt x="22399" y="206778"/>
                  </a:lnTo>
                  <a:lnTo>
                    <a:pt x="13817" y="211822"/>
                  </a:lnTo>
                  <a:lnTo>
                    <a:pt x="8097" y="221034"/>
                  </a:lnTo>
                  <a:lnTo>
                    <a:pt x="46" y="261946"/>
                  </a:lnTo>
                  <a:lnTo>
                    <a:pt x="0" y="308773"/>
                  </a:lnTo>
                  <a:lnTo>
                    <a:pt x="19760" y="357222"/>
                  </a:lnTo>
                  <a:lnTo>
                    <a:pt x="26096" y="368271"/>
                  </a:lnTo>
                  <a:lnTo>
                    <a:pt x="35000" y="375636"/>
                  </a:lnTo>
                  <a:lnTo>
                    <a:pt x="57371" y="383820"/>
                  </a:lnTo>
                  <a:lnTo>
                    <a:pt x="67548" y="382493"/>
                  </a:lnTo>
                  <a:lnTo>
                    <a:pt x="85095" y="371660"/>
                  </a:lnTo>
                  <a:lnTo>
                    <a:pt x="97573" y="355147"/>
                  </a:lnTo>
                  <a:lnTo>
                    <a:pt x="122614" y="295292"/>
                  </a:lnTo>
                  <a:lnTo>
                    <a:pt x="136960" y="242255"/>
                  </a:lnTo>
                  <a:lnTo>
                    <a:pt x="141952" y="186995"/>
                  </a:lnTo>
                  <a:lnTo>
                    <a:pt x="143432" y="131757"/>
                  </a:lnTo>
                  <a:lnTo>
                    <a:pt x="135526" y="69096"/>
                  </a:lnTo>
                  <a:lnTo>
                    <a:pt x="122699" y="14777"/>
                  </a:lnTo>
                  <a:lnTo>
                    <a:pt x="119289" y="3104"/>
                  </a:lnTo>
                  <a:lnTo>
                    <a:pt x="115846" y="0"/>
                  </a:lnTo>
                  <a:lnTo>
                    <a:pt x="112381" y="2611"/>
                  </a:lnTo>
                  <a:lnTo>
                    <a:pt x="108900" y="9031"/>
                  </a:lnTo>
                  <a:lnTo>
                    <a:pt x="109592" y="46012"/>
                  </a:lnTo>
                  <a:lnTo>
                    <a:pt x="117206" y="94014"/>
                  </a:lnTo>
                  <a:lnTo>
                    <a:pt x="121281" y="145281"/>
                  </a:lnTo>
                  <a:lnTo>
                    <a:pt x="128078" y="197517"/>
                  </a:lnTo>
                  <a:lnTo>
                    <a:pt x="140855" y="259163"/>
                  </a:lnTo>
                  <a:lnTo>
                    <a:pt x="147702" y="287991"/>
                  </a:lnTo>
                  <a:lnTo>
                    <a:pt x="151165" y="294040"/>
                  </a:lnTo>
                  <a:lnTo>
                    <a:pt x="154644" y="294564"/>
                  </a:lnTo>
                  <a:lnTo>
                    <a:pt x="201790" y="250706"/>
                  </a:lnTo>
                  <a:lnTo>
                    <a:pt x="260315" y="225792"/>
                  </a:lnTo>
                  <a:lnTo>
                    <a:pt x="290416" y="213833"/>
                  </a:lnTo>
                  <a:lnTo>
                    <a:pt x="329459" y="182705"/>
                  </a:lnTo>
                  <a:lnTo>
                    <a:pt x="345348" y="156482"/>
                  </a:lnTo>
                  <a:lnTo>
                    <a:pt x="346101" y="146707"/>
                  </a:lnTo>
                  <a:lnTo>
                    <a:pt x="340698" y="126486"/>
                  </a:lnTo>
                  <a:lnTo>
                    <a:pt x="333642" y="119690"/>
                  </a:lnTo>
                  <a:lnTo>
                    <a:pt x="313323" y="112139"/>
                  </a:lnTo>
                  <a:lnTo>
                    <a:pt x="291815" y="111903"/>
                  </a:lnTo>
                  <a:lnTo>
                    <a:pt x="271727" y="116867"/>
                  </a:lnTo>
                  <a:lnTo>
                    <a:pt x="255000" y="126872"/>
                  </a:lnTo>
                  <a:lnTo>
                    <a:pt x="232429" y="151248"/>
                  </a:lnTo>
                  <a:lnTo>
                    <a:pt x="212247" y="192096"/>
                  </a:lnTo>
                  <a:lnTo>
                    <a:pt x="202994" y="229325"/>
                  </a:lnTo>
                  <a:lnTo>
                    <a:pt x="204565" y="252112"/>
                  </a:lnTo>
                  <a:lnTo>
                    <a:pt x="212282" y="270819"/>
                  </a:lnTo>
                  <a:lnTo>
                    <a:pt x="224681" y="286932"/>
                  </a:lnTo>
                  <a:lnTo>
                    <a:pt x="251392" y="307987"/>
                  </a:lnTo>
                  <a:lnTo>
                    <a:pt x="271309" y="317879"/>
                  </a:lnTo>
                  <a:lnTo>
                    <a:pt x="313431" y="324436"/>
                  </a:lnTo>
                  <a:lnTo>
                    <a:pt x="371660" y="318246"/>
                  </a:lnTo>
                  <a:lnTo>
                    <a:pt x="428223" y="308878"/>
                  </a:lnTo>
                  <a:lnTo>
                    <a:pt x="470438" y="306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1" name="Straight Connector 60"/>
          <p:cNvCxnSpPr/>
          <p:nvPr/>
        </p:nvCxnSpPr>
        <p:spPr>
          <a:xfrm flipV="1">
            <a:off x="3583703" y="2707995"/>
            <a:ext cx="1926715" cy="88439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3611274" y="3579689"/>
            <a:ext cx="198988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590217" y="3590217"/>
            <a:ext cx="1810902" cy="9475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63"/>
          <p:cNvSpPr/>
          <p:nvPr/>
        </p:nvSpPr>
        <p:spPr>
          <a:xfrm>
            <a:off x="3192084" y="3477333"/>
            <a:ext cx="243489" cy="369048"/>
          </a:xfrm>
          <a:custGeom>
            <a:avLst/>
            <a:gdLst/>
            <a:ahLst/>
            <a:cxnLst/>
            <a:rect l="0" t="0" r="0" b="0"/>
            <a:pathLst>
              <a:path w="243489" h="369048">
                <a:moveTo>
                  <a:pt x="29636" y="123413"/>
                </a:moveTo>
                <a:lnTo>
                  <a:pt x="35225" y="182030"/>
                </a:lnTo>
                <a:lnTo>
                  <a:pt x="40359" y="242270"/>
                </a:lnTo>
                <a:lnTo>
                  <a:pt x="48305" y="293510"/>
                </a:lnTo>
                <a:lnTo>
                  <a:pt x="48462" y="312485"/>
                </a:lnTo>
                <a:lnTo>
                  <a:pt x="46866" y="312632"/>
                </a:lnTo>
                <a:lnTo>
                  <a:pt x="41973" y="302267"/>
                </a:lnTo>
                <a:lnTo>
                  <a:pt x="25902" y="249968"/>
                </a:lnTo>
                <a:lnTo>
                  <a:pt x="19280" y="193212"/>
                </a:lnTo>
                <a:lnTo>
                  <a:pt x="7920" y="142659"/>
                </a:lnTo>
                <a:lnTo>
                  <a:pt x="0" y="87960"/>
                </a:lnTo>
                <a:lnTo>
                  <a:pt x="4217" y="51687"/>
                </a:lnTo>
                <a:lnTo>
                  <a:pt x="12880" y="32653"/>
                </a:lnTo>
                <a:lnTo>
                  <a:pt x="18465" y="24302"/>
                </a:lnTo>
                <a:lnTo>
                  <a:pt x="34030" y="11903"/>
                </a:lnTo>
                <a:lnTo>
                  <a:pt x="53815" y="3663"/>
                </a:lnTo>
                <a:lnTo>
                  <a:pt x="78207" y="0"/>
                </a:lnTo>
                <a:lnTo>
                  <a:pt x="101526" y="4612"/>
                </a:lnTo>
                <a:lnTo>
                  <a:pt x="122419" y="15630"/>
                </a:lnTo>
                <a:lnTo>
                  <a:pt x="139503" y="32226"/>
                </a:lnTo>
                <a:lnTo>
                  <a:pt x="156686" y="61299"/>
                </a:lnTo>
                <a:lnTo>
                  <a:pt x="159022" y="81769"/>
                </a:lnTo>
                <a:lnTo>
                  <a:pt x="150990" y="123506"/>
                </a:lnTo>
                <a:lnTo>
                  <a:pt x="135912" y="149437"/>
                </a:lnTo>
                <a:lnTo>
                  <a:pt x="120154" y="161495"/>
                </a:lnTo>
                <a:lnTo>
                  <a:pt x="78210" y="180203"/>
                </a:lnTo>
                <a:lnTo>
                  <a:pt x="112548" y="176833"/>
                </a:lnTo>
                <a:lnTo>
                  <a:pt x="166333" y="187610"/>
                </a:lnTo>
                <a:lnTo>
                  <a:pt x="186317" y="195229"/>
                </a:lnTo>
                <a:lnTo>
                  <a:pt x="225541" y="225864"/>
                </a:lnTo>
                <a:lnTo>
                  <a:pt x="241450" y="252035"/>
                </a:lnTo>
                <a:lnTo>
                  <a:pt x="243488" y="271825"/>
                </a:lnTo>
                <a:lnTo>
                  <a:pt x="235265" y="313126"/>
                </a:lnTo>
                <a:lnTo>
                  <a:pt x="229893" y="321248"/>
                </a:lnTo>
                <a:lnTo>
                  <a:pt x="183365" y="357956"/>
                </a:lnTo>
                <a:lnTo>
                  <a:pt x="164640" y="367254"/>
                </a:lnTo>
                <a:lnTo>
                  <a:pt x="144620" y="369047"/>
                </a:lnTo>
                <a:lnTo>
                  <a:pt x="103171" y="360666"/>
                </a:lnTo>
                <a:lnTo>
                  <a:pt x="77290" y="345529"/>
                </a:lnTo>
                <a:lnTo>
                  <a:pt x="50693" y="3234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4969450" y="2502592"/>
            <a:ext cx="262161" cy="397272"/>
            <a:chOff x="4969450" y="2502592"/>
            <a:chExt cx="262161" cy="397272"/>
          </a:xfrm>
        </p:grpSpPr>
        <p:sp>
          <p:nvSpPr>
            <p:cNvPr id="65" name="Freeform 64"/>
            <p:cNvSpPr/>
            <p:nvPr/>
          </p:nvSpPr>
          <p:spPr>
            <a:xfrm>
              <a:off x="5135846" y="2809408"/>
              <a:ext cx="95765" cy="90456"/>
            </a:xfrm>
            <a:custGeom>
              <a:avLst/>
              <a:gdLst/>
              <a:ahLst/>
              <a:cxnLst/>
              <a:rect l="0" t="0" r="0" b="0"/>
              <a:pathLst>
                <a:path w="95765" h="90456">
                  <a:moveTo>
                    <a:pt x="54703" y="22757"/>
                  </a:moveTo>
                  <a:lnTo>
                    <a:pt x="37935" y="17168"/>
                  </a:lnTo>
                  <a:lnTo>
                    <a:pt x="30656" y="17861"/>
                  </a:lnTo>
                  <a:lnTo>
                    <a:pt x="16329" y="24871"/>
                  </a:lnTo>
                  <a:lnTo>
                    <a:pt x="13913" y="31185"/>
                  </a:lnTo>
                  <a:lnTo>
                    <a:pt x="17466" y="47560"/>
                  </a:lnTo>
                  <a:lnTo>
                    <a:pt x="32622" y="70921"/>
                  </a:lnTo>
                  <a:lnTo>
                    <a:pt x="39982" y="74753"/>
                  </a:lnTo>
                  <a:lnTo>
                    <a:pt x="57519" y="75893"/>
                  </a:lnTo>
                  <a:lnTo>
                    <a:pt x="87123" y="69957"/>
                  </a:lnTo>
                  <a:lnTo>
                    <a:pt x="92694" y="63582"/>
                  </a:lnTo>
                  <a:lnTo>
                    <a:pt x="95238" y="54653"/>
                  </a:lnTo>
                  <a:lnTo>
                    <a:pt x="95764" y="44021"/>
                  </a:lnTo>
                  <a:lnTo>
                    <a:pt x="90110" y="25969"/>
                  </a:lnTo>
                  <a:lnTo>
                    <a:pt x="85327" y="17879"/>
                  </a:lnTo>
                  <a:lnTo>
                    <a:pt x="70653" y="5771"/>
                  </a:lnTo>
                  <a:lnTo>
                    <a:pt x="61827" y="905"/>
                  </a:lnTo>
                  <a:lnTo>
                    <a:pt x="53603" y="0"/>
                  </a:lnTo>
                  <a:lnTo>
                    <a:pt x="38226" y="5234"/>
                  </a:lnTo>
                  <a:lnTo>
                    <a:pt x="16416" y="21335"/>
                  </a:lnTo>
                  <a:lnTo>
                    <a:pt x="724" y="46513"/>
                  </a:lnTo>
                  <a:lnTo>
                    <a:pt x="0" y="56142"/>
                  </a:lnTo>
                  <a:lnTo>
                    <a:pt x="5434" y="76199"/>
                  </a:lnTo>
                  <a:lnTo>
                    <a:pt x="12498" y="82952"/>
                  </a:lnTo>
                  <a:lnTo>
                    <a:pt x="32826" y="90455"/>
                  </a:lnTo>
                  <a:lnTo>
                    <a:pt x="42458" y="90116"/>
                  </a:lnTo>
                  <a:lnTo>
                    <a:pt x="59399" y="83500"/>
                  </a:lnTo>
                  <a:lnTo>
                    <a:pt x="82091" y="66621"/>
                  </a:lnTo>
                  <a:lnTo>
                    <a:pt x="84660" y="59019"/>
                  </a:lnTo>
                  <a:lnTo>
                    <a:pt x="81275" y="41213"/>
                  </a:lnTo>
                  <a:lnTo>
                    <a:pt x="71972" y="27841"/>
                  </a:lnTo>
                  <a:lnTo>
                    <a:pt x="54703" y="12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69450" y="2502592"/>
              <a:ext cx="210572" cy="266403"/>
            </a:xfrm>
            <a:custGeom>
              <a:avLst/>
              <a:gdLst/>
              <a:ahLst/>
              <a:cxnLst/>
              <a:rect l="0" t="0" r="0" b="0"/>
              <a:pathLst>
                <a:path w="210572" h="266403">
                  <a:moveTo>
                    <a:pt x="0" y="266402"/>
                  </a:moveTo>
                  <a:lnTo>
                    <a:pt x="17959" y="212528"/>
                  </a:lnTo>
                  <a:lnTo>
                    <a:pt x="35149" y="155366"/>
                  </a:lnTo>
                  <a:lnTo>
                    <a:pt x="43078" y="102183"/>
                  </a:lnTo>
                  <a:lnTo>
                    <a:pt x="65653" y="45862"/>
                  </a:lnTo>
                  <a:lnTo>
                    <a:pt x="76905" y="8295"/>
                  </a:lnTo>
                  <a:lnTo>
                    <a:pt x="82855" y="1914"/>
                  </a:lnTo>
                  <a:lnTo>
                    <a:pt x="90332" y="0"/>
                  </a:lnTo>
                  <a:lnTo>
                    <a:pt x="98826" y="1063"/>
                  </a:lnTo>
                  <a:lnTo>
                    <a:pt x="105659" y="6451"/>
                  </a:lnTo>
                  <a:lnTo>
                    <a:pt x="116370" y="24917"/>
                  </a:lnTo>
                  <a:lnTo>
                    <a:pt x="139601" y="85311"/>
                  </a:lnTo>
                  <a:lnTo>
                    <a:pt x="165090" y="145849"/>
                  </a:lnTo>
                  <a:lnTo>
                    <a:pt x="199331" y="207962"/>
                  </a:lnTo>
                  <a:lnTo>
                    <a:pt x="210571" y="2242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90507" y="2674238"/>
              <a:ext cx="126344" cy="1"/>
            </a:xfrm>
            <a:custGeom>
              <a:avLst/>
              <a:gdLst/>
              <a:ahLst/>
              <a:cxnLst/>
              <a:rect l="0" t="0" r="0" b="0"/>
              <a:pathLst>
                <a:path w="126344" h="1">
                  <a:moveTo>
                    <a:pt x="126343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124286" y="3167161"/>
            <a:ext cx="206492" cy="477135"/>
            <a:chOff x="5124286" y="3167161"/>
            <a:chExt cx="206492" cy="477135"/>
          </a:xfrm>
        </p:grpSpPr>
        <p:sp>
          <p:nvSpPr>
            <p:cNvPr id="69" name="Freeform 68"/>
            <p:cNvSpPr/>
            <p:nvPr/>
          </p:nvSpPr>
          <p:spPr>
            <a:xfrm>
              <a:off x="5237921" y="3534628"/>
              <a:ext cx="86699" cy="109668"/>
            </a:xfrm>
            <a:custGeom>
              <a:avLst/>
              <a:gdLst/>
              <a:ahLst/>
              <a:cxnLst/>
              <a:rect l="0" t="0" r="0" b="0"/>
              <a:pathLst>
                <a:path w="86699" h="109668">
                  <a:moveTo>
                    <a:pt x="47385" y="13475"/>
                  </a:moveTo>
                  <a:lnTo>
                    <a:pt x="36206" y="2297"/>
                  </a:lnTo>
                  <a:lnTo>
                    <a:pt x="29404" y="174"/>
                  </a:lnTo>
                  <a:lnTo>
                    <a:pt x="12487" y="934"/>
                  </a:lnTo>
                  <a:lnTo>
                    <a:pt x="6572" y="6284"/>
                  </a:lnTo>
                  <a:lnTo>
                    <a:pt x="0" y="24707"/>
                  </a:lnTo>
                  <a:lnTo>
                    <a:pt x="1889" y="61387"/>
                  </a:lnTo>
                  <a:lnTo>
                    <a:pt x="10007" y="81952"/>
                  </a:lnTo>
                  <a:lnTo>
                    <a:pt x="15447" y="90712"/>
                  </a:lnTo>
                  <a:lnTo>
                    <a:pt x="30850" y="103565"/>
                  </a:lnTo>
                  <a:lnTo>
                    <a:pt x="39871" y="108630"/>
                  </a:lnTo>
                  <a:lnTo>
                    <a:pt x="48225" y="109667"/>
                  </a:lnTo>
                  <a:lnTo>
                    <a:pt x="63746" y="104580"/>
                  </a:lnTo>
                  <a:lnTo>
                    <a:pt x="75323" y="91401"/>
                  </a:lnTo>
                  <a:lnTo>
                    <a:pt x="83198" y="72675"/>
                  </a:lnTo>
                  <a:lnTo>
                    <a:pt x="86698" y="48755"/>
                  </a:lnTo>
                  <a:lnTo>
                    <a:pt x="82015" y="28765"/>
                  </a:lnTo>
                  <a:lnTo>
                    <a:pt x="77490" y="20159"/>
                  </a:lnTo>
                  <a:lnTo>
                    <a:pt x="63105" y="7477"/>
                  </a:lnTo>
                  <a:lnTo>
                    <a:pt x="54355" y="2458"/>
                  </a:lnTo>
                  <a:lnTo>
                    <a:pt x="35274" y="0"/>
                  </a:lnTo>
                  <a:lnTo>
                    <a:pt x="25273" y="982"/>
                  </a:lnTo>
                  <a:lnTo>
                    <a:pt x="17436" y="5147"/>
                  </a:lnTo>
                  <a:lnTo>
                    <a:pt x="5608" y="19132"/>
                  </a:lnTo>
                  <a:lnTo>
                    <a:pt x="2691" y="40166"/>
                  </a:lnTo>
                  <a:lnTo>
                    <a:pt x="3551" y="52326"/>
                  </a:lnTo>
                  <a:lnTo>
                    <a:pt x="8803" y="60433"/>
                  </a:lnTo>
                  <a:lnTo>
                    <a:pt x="16984" y="65837"/>
                  </a:lnTo>
                  <a:lnTo>
                    <a:pt x="27118" y="69440"/>
                  </a:lnTo>
                  <a:lnTo>
                    <a:pt x="35043" y="68333"/>
                  </a:lnTo>
                  <a:lnTo>
                    <a:pt x="41497" y="64085"/>
                  </a:lnTo>
                  <a:lnTo>
                    <a:pt x="46969" y="57743"/>
                  </a:lnTo>
                  <a:lnTo>
                    <a:pt x="48277" y="51176"/>
                  </a:lnTo>
                  <a:lnTo>
                    <a:pt x="46810" y="44458"/>
                  </a:lnTo>
                  <a:lnTo>
                    <a:pt x="43492" y="37640"/>
                  </a:lnTo>
                  <a:lnTo>
                    <a:pt x="37770" y="34265"/>
                  </a:lnTo>
                  <a:lnTo>
                    <a:pt x="22055" y="33634"/>
                  </a:lnTo>
                  <a:lnTo>
                    <a:pt x="17630" y="36273"/>
                  </a:lnTo>
                  <a:lnTo>
                    <a:pt x="15850" y="40372"/>
                  </a:lnTo>
                  <a:lnTo>
                    <a:pt x="15799" y="5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24286" y="3167161"/>
              <a:ext cx="206492" cy="194546"/>
            </a:xfrm>
            <a:custGeom>
              <a:avLst/>
              <a:gdLst/>
              <a:ahLst/>
              <a:cxnLst/>
              <a:rect l="0" t="0" r="0" b="0"/>
              <a:pathLst>
                <a:path w="206492" h="194546">
                  <a:moveTo>
                    <a:pt x="55735" y="159844"/>
                  </a:moveTo>
                  <a:lnTo>
                    <a:pt x="36606" y="105969"/>
                  </a:lnTo>
                  <a:lnTo>
                    <a:pt x="7541" y="43922"/>
                  </a:lnTo>
                  <a:lnTo>
                    <a:pt x="0" y="22925"/>
                  </a:lnTo>
                  <a:lnTo>
                    <a:pt x="1031" y="14752"/>
                  </a:lnTo>
                  <a:lnTo>
                    <a:pt x="5228" y="8134"/>
                  </a:lnTo>
                  <a:lnTo>
                    <a:pt x="11535" y="2552"/>
                  </a:lnTo>
                  <a:lnTo>
                    <a:pt x="19249" y="0"/>
                  </a:lnTo>
                  <a:lnTo>
                    <a:pt x="37179" y="285"/>
                  </a:lnTo>
                  <a:lnTo>
                    <a:pt x="98068" y="16428"/>
                  </a:lnTo>
                  <a:lnTo>
                    <a:pt x="123910" y="32212"/>
                  </a:lnTo>
                  <a:lnTo>
                    <a:pt x="181998" y="86231"/>
                  </a:lnTo>
                  <a:lnTo>
                    <a:pt x="194909" y="101391"/>
                  </a:lnTo>
                  <a:lnTo>
                    <a:pt x="204548" y="119826"/>
                  </a:lnTo>
                  <a:lnTo>
                    <a:pt x="206491" y="139718"/>
                  </a:lnTo>
                  <a:lnTo>
                    <a:pt x="202286" y="159088"/>
                  </a:lnTo>
                  <a:lnTo>
                    <a:pt x="192618" y="175496"/>
                  </a:lnTo>
                  <a:lnTo>
                    <a:pt x="177403" y="187467"/>
                  </a:lnTo>
                  <a:lnTo>
                    <a:pt x="168432" y="192297"/>
                  </a:lnTo>
                  <a:lnTo>
                    <a:pt x="149106" y="194545"/>
                  </a:lnTo>
                  <a:lnTo>
                    <a:pt x="128819" y="190474"/>
                  </a:lnTo>
                  <a:lnTo>
                    <a:pt x="76791" y="1703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137906" y="4071001"/>
            <a:ext cx="168457" cy="402165"/>
            <a:chOff x="5137906" y="4071001"/>
            <a:chExt cx="168457" cy="402165"/>
          </a:xfrm>
        </p:grpSpPr>
        <p:sp>
          <p:nvSpPr>
            <p:cNvPr id="72" name="Freeform 71"/>
            <p:cNvSpPr/>
            <p:nvPr/>
          </p:nvSpPr>
          <p:spPr>
            <a:xfrm>
              <a:off x="5137906" y="4389934"/>
              <a:ext cx="84697" cy="83232"/>
            </a:xfrm>
            <a:custGeom>
              <a:avLst/>
              <a:gdLst/>
              <a:ahLst/>
              <a:cxnLst/>
              <a:rect l="0" t="0" r="0" b="0"/>
              <a:pathLst>
                <a:path w="84697" h="83232">
                  <a:moveTo>
                    <a:pt x="73700" y="32035"/>
                  </a:moveTo>
                  <a:lnTo>
                    <a:pt x="62521" y="20856"/>
                  </a:lnTo>
                  <a:lnTo>
                    <a:pt x="54549" y="18733"/>
                  </a:lnTo>
                  <a:lnTo>
                    <a:pt x="33213" y="19494"/>
                  </a:lnTo>
                  <a:lnTo>
                    <a:pt x="26822" y="23674"/>
                  </a:lnTo>
                  <a:lnTo>
                    <a:pt x="23730" y="29970"/>
                  </a:lnTo>
                  <a:lnTo>
                    <a:pt x="22839" y="37677"/>
                  </a:lnTo>
                  <a:lnTo>
                    <a:pt x="28088" y="52480"/>
                  </a:lnTo>
                  <a:lnTo>
                    <a:pt x="32764" y="59703"/>
                  </a:lnTo>
                  <a:lnTo>
                    <a:pt x="39390" y="63348"/>
                  </a:lnTo>
                  <a:lnTo>
                    <a:pt x="56112" y="64279"/>
                  </a:lnTo>
                  <a:lnTo>
                    <a:pt x="72122" y="57674"/>
                  </a:lnTo>
                  <a:lnTo>
                    <a:pt x="79667" y="52637"/>
                  </a:lnTo>
                  <a:lnTo>
                    <a:pt x="83527" y="45770"/>
                  </a:lnTo>
                  <a:lnTo>
                    <a:pt x="84696" y="28780"/>
                  </a:lnTo>
                  <a:lnTo>
                    <a:pt x="78197" y="12651"/>
                  </a:lnTo>
                  <a:lnTo>
                    <a:pt x="73189" y="5074"/>
                  </a:lnTo>
                  <a:lnTo>
                    <a:pt x="66340" y="1193"/>
                  </a:lnTo>
                  <a:lnTo>
                    <a:pt x="49372" y="0"/>
                  </a:lnTo>
                  <a:lnTo>
                    <a:pt x="20088" y="11494"/>
                  </a:lnTo>
                  <a:lnTo>
                    <a:pt x="13392" y="19511"/>
                  </a:lnTo>
                  <a:lnTo>
                    <a:pt x="5952" y="40896"/>
                  </a:lnTo>
                  <a:lnTo>
                    <a:pt x="7353" y="73655"/>
                  </a:lnTo>
                  <a:lnTo>
                    <a:pt x="13091" y="79669"/>
                  </a:lnTo>
                  <a:lnTo>
                    <a:pt x="21596" y="82508"/>
                  </a:lnTo>
                  <a:lnTo>
                    <a:pt x="31945" y="83231"/>
                  </a:lnTo>
                  <a:lnTo>
                    <a:pt x="40014" y="80204"/>
                  </a:lnTo>
                  <a:lnTo>
                    <a:pt x="52099" y="67481"/>
                  </a:lnTo>
                  <a:lnTo>
                    <a:pt x="58250" y="47009"/>
                  </a:lnTo>
                  <a:lnTo>
                    <a:pt x="59891" y="34998"/>
                  </a:lnTo>
                  <a:lnTo>
                    <a:pt x="57475" y="25822"/>
                  </a:lnTo>
                  <a:lnTo>
                    <a:pt x="52355" y="18534"/>
                  </a:lnTo>
                  <a:lnTo>
                    <a:pt x="45432" y="12505"/>
                  </a:lnTo>
                  <a:lnTo>
                    <a:pt x="38477" y="10826"/>
                  </a:lnTo>
                  <a:lnTo>
                    <a:pt x="31500" y="12046"/>
                  </a:lnTo>
                  <a:lnTo>
                    <a:pt x="24510" y="15200"/>
                  </a:lnTo>
                  <a:lnTo>
                    <a:pt x="13623" y="28062"/>
                  </a:lnTo>
                  <a:lnTo>
                    <a:pt x="0" y="530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50746" y="4071001"/>
              <a:ext cx="155617" cy="232034"/>
            </a:xfrm>
            <a:custGeom>
              <a:avLst/>
              <a:gdLst/>
              <a:ahLst/>
              <a:cxnLst/>
              <a:rect l="0" t="0" r="0" b="0"/>
              <a:pathLst>
                <a:path w="155617" h="232034">
                  <a:moveTo>
                    <a:pt x="145088" y="45641"/>
                  </a:moveTo>
                  <a:lnTo>
                    <a:pt x="108002" y="10894"/>
                  </a:lnTo>
                  <a:lnTo>
                    <a:pt x="90000" y="1732"/>
                  </a:lnTo>
                  <a:lnTo>
                    <a:pt x="70301" y="0"/>
                  </a:lnTo>
                  <a:lnTo>
                    <a:pt x="51018" y="4299"/>
                  </a:lnTo>
                  <a:lnTo>
                    <a:pt x="34649" y="14009"/>
                  </a:lnTo>
                  <a:lnTo>
                    <a:pt x="22694" y="29243"/>
                  </a:lnTo>
                  <a:lnTo>
                    <a:pt x="5488" y="67618"/>
                  </a:lnTo>
                  <a:lnTo>
                    <a:pt x="0" y="104146"/>
                  </a:lnTo>
                  <a:lnTo>
                    <a:pt x="6551" y="157240"/>
                  </a:lnTo>
                  <a:lnTo>
                    <a:pt x="16952" y="190621"/>
                  </a:lnTo>
                  <a:lnTo>
                    <a:pt x="28087" y="207953"/>
                  </a:lnTo>
                  <a:lnTo>
                    <a:pt x="43955" y="220335"/>
                  </a:lnTo>
                  <a:lnTo>
                    <a:pt x="63875" y="228568"/>
                  </a:lnTo>
                  <a:lnTo>
                    <a:pt x="101398" y="232033"/>
                  </a:lnTo>
                  <a:lnTo>
                    <a:pt x="155616" y="2246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424821" y="2779523"/>
            <a:ext cx="2471760" cy="527047"/>
            <a:chOff x="6424821" y="2779523"/>
            <a:chExt cx="2471760" cy="527047"/>
          </a:xfrm>
        </p:grpSpPr>
        <p:sp>
          <p:nvSpPr>
            <p:cNvPr id="75" name="Freeform 74"/>
            <p:cNvSpPr/>
            <p:nvPr/>
          </p:nvSpPr>
          <p:spPr>
            <a:xfrm>
              <a:off x="6424821" y="2779523"/>
              <a:ext cx="460817" cy="448605"/>
            </a:xfrm>
            <a:custGeom>
              <a:avLst/>
              <a:gdLst/>
              <a:ahLst/>
              <a:cxnLst/>
              <a:rect l="0" t="0" r="0" b="0"/>
              <a:pathLst>
                <a:path w="460817" h="448605">
                  <a:moveTo>
                    <a:pt x="345002" y="0"/>
                  </a:moveTo>
                  <a:lnTo>
                    <a:pt x="315694" y="34897"/>
                  </a:lnTo>
                  <a:lnTo>
                    <a:pt x="278180" y="95047"/>
                  </a:lnTo>
                  <a:lnTo>
                    <a:pt x="231828" y="152651"/>
                  </a:lnTo>
                  <a:lnTo>
                    <a:pt x="212034" y="180541"/>
                  </a:lnTo>
                  <a:lnTo>
                    <a:pt x="195640" y="207911"/>
                  </a:lnTo>
                  <a:lnTo>
                    <a:pt x="146609" y="262126"/>
                  </a:lnTo>
                  <a:lnTo>
                    <a:pt x="98125" y="319033"/>
                  </a:lnTo>
                  <a:lnTo>
                    <a:pt x="44851" y="379305"/>
                  </a:lnTo>
                  <a:lnTo>
                    <a:pt x="1218" y="427567"/>
                  </a:lnTo>
                  <a:lnTo>
                    <a:pt x="0" y="433614"/>
                  </a:lnTo>
                  <a:lnTo>
                    <a:pt x="2697" y="438814"/>
                  </a:lnTo>
                  <a:lnTo>
                    <a:pt x="8004" y="443451"/>
                  </a:lnTo>
                  <a:lnTo>
                    <a:pt x="26380" y="448604"/>
                  </a:lnTo>
                  <a:lnTo>
                    <a:pt x="63032" y="448385"/>
                  </a:lnTo>
                  <a:lnTo>
                    <a:pt x="117340" y="443419"/>
                  </a:lnTo>
                  <a:lnTo>
                    <a:pt x="167061" y="435203"/>
                  </a:lnTo>
                  <a:lnTo>
                    <a:pt x="214031" y="432716"/>
                  </a:lnTo>
                  <a:lnTo>
                    <a:pt x="264992" y="430809"/>
                  </a:lnTo>
                  <a:lnTo>
                    <a:pt x="315967" y="424525"/>
                  </a:lnTo>
                  <a:lnTo>
                    <a:pt x="372585" y="418689"/>
                  </a:lnTo>
                  <a:lnTo>
                    <a:pt x="433599" y="411675"/>
                  </a:lnTo>
                  <a:lnTo>
                    <a:pt x="46081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81263" y="2827946"/>
              <a:ext cx="262344" cy="372718"/>
            </a:xfrm>
            <a:custGeom>
              <a:avLst/>
              <a:gdLst/>
              <a:ahLst/>
              <a:cxnLst/>
              <a:rect l="0" t="0" r="0" b="0"/>
              <a:pathLst>
                <a:path w="262344" h="372718">
                  <a:moveTo>
                    <a:pt x="51773" y="109504"/>
                  </a:moveTo>
                  <a:lnTo>
                    <a:pt x="36132" y="137061"/>
                  </a:lnTo>
                  <a:lnTo>
                    <a:pt x="23683" y="196403"/>
                  </a:lnTo>
                  <a:lnTo>
                    <a:pt x="15289" y="258861"/>
                  </a:lnTo>
                  <a:lnTo>
                    <a:pt x="3536" y="317428"/>
                  </a:lnTo>
                  <a:lnTo>
                    <a:pt x="436" y="356465"/>
                  </a:lnTo>
                  <a:lnTo>
                    <a:pt x="0" y="356033"/>
                  </a:lnTo>
                  <a:lnTo>
                    <a:pt x="415" y="301066"/>
                  </a:lnTo>
                  <a:lnTo>
                    <a:pt x="7570" y="251922"/>
                  </a:lnTo>
                  <a:lnTo>
                    <a:pt x="17099" y="200315"/>
                  </a:lnTo>
                  <a:lnTo>
                    <a:pt x="27331" y="149149"/>
                  </a:lnTo>
                  <a:lnTo>
                    <a:pt x="41269" y="92466"/>
                  </a:lnTo>
                  <a:lnTo>
                    <a:pt x="59966" y="36334"/>
                  </a:lnTo>
                  <a:lnTo>
                    <a:pt x="71402" y="14983"/>
                  </a:lnTo>
                  <a:lnTo>
                    <a:pt x="80067" y="7886"/>
                  </a:lnTo>
                  <a:lnTo>
                    <a:pt x="102172" y="0"/>
                  </a:lnTo>
                  <a:lnTo>
                    <a:pt x="112279" y="236"/>
                  </a:lnTo>
                  <a:lnTo>
                    <a:pt x="129747" y="6739"/>
                  </a:lnTo>
                  <a:lnTo>
                    <a:pt x="152735" y="29142"/>
                  </a:lnTo>
                  <a:lnTo>
                    <a:pt x="173058" y="76560"/>
                  </a:lnTo>
                  <a:lnTo>
                    <a:pt x="191949" y="139293"/>
                  </a:lnTo>
                  <a:lnTo>
                    <a:pt x="206151" y="192424"/>
                  </a:lnTo>
                  <a:lnTo>
                    <a:pt x="220221" y="254912"/>
                  </a:lnTo>
                  <a:lnTo>
                    <a:pt x="234266" y="307073"/>
                  </a:lnTo>
                  <a:lnTo>
                    <a:pt x="251814" y="355624"/>
                  </a:lnTo>
                  <a:lnTo>
                    <a:pt x="262343" y="372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54093" y="3084849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8996" y="0"/>
                  </a:lnTo>
                  <a:lnTo>
                    <a:pt x="4986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96475" y="2884278"/>
              <a:ext cx="223770" cy="343885"/>
            </a:xfrm>
            <a:custGeom>
              <a:avLst/>
              <a:gdLst/>
              <a:ahLst/>
              <a:cxnLst/>
              <a:rect l="0" t="0" r="0" b="0"/>
              <a:pathLst>
                <a:path w="223770" h="343885">
                  <a:moveTo>
                    <a:pt x="10302" y="105815"/>
                  </a:moveTo>
                  <a:lnTo>
                    <a:pt x="27090" y="160860"/>
                  </a:lnTo>
                  <a:lnTo>
                    <a:pt x="30515" y="212268"/>
                  </a:lnTo>
                  <a:lnTo>
                    <a:pt x="31192" y="273072"/>
                  </a:lnTo>
                  <a:lnTo>
                    <a:pt x="28908" y="281660"/>
                  </a:lnTo>
                  <a:lnTo>
                    <a:pt x="25046" y="285046"/>
                  </a:lnTo>
                  <a:lnTo>
                    <a:pt x="20131" y="284964"/>
                  </a:lnTo>
                  <a:lnTo>
                    <a:pt x="16855" y="280230"/>
                  </a:lnTo>
                  <a:lnTo>
                    <a:pt x="5576" y="226197"/>
                  </a:lnTo>
                  <a:lnTo>
                    <a:pt x="920" y="172011"/>
                  </a:lnTo>
                  <a:lnTo>
                    <a:pt x="0" y="113128"/>
                  </a:lnTo>
                  <a:lnTo>
                    <a:pt x="5407" y="56697"/>
                  </a:lnTo>
                  <a:lnTo>
                    <a:pt x="20030" y="22631"/>
                  </a:lnTo>
                  <a:lnTo>
                    <a:pt x="35682" y="7233"/>
                  </a:lnTo>
                  <a:lnTo>
                    <a:pt x="44770" y="1489"/>
                  </a:lnTo>
                  <a:lnTo>
                    <a:pt x="54338" y="0"/>
                  </a:lnTo>
                  <a:lnTo>
                    <a:pt x="74327" y="4584"/>
                  </a:lnTo>
                  <a:lnTo>
                    <a:pt x="99722" y="20318"/>
                  </a:lnTo>
                  <a:lnTo>
                    <a:pt x="111655" y="36231"/>
                  </a:lnTo>
                  <a:lnTo>
                    <a:pt x="116475" y="45387"/>
                  </a:lnTo>
                  <a:lnTo>
                    <a:pt x="118711" y="64920"/>
                  </a:lnTo>
                  <a:lnTo>
                    <a:pt x="110615" y="106056"/>
                  </a:lnTo>
                  <a:lnTo>
                    <a:pt x="95526" y="131883"/>
                  </a:lnTo>
                  <a:lnTo>
                    <a:pt x="74146" y="156891"/>
                  </a:lnTo>
                  <a:lnTo>
                    <a:pt x="78061" y="153472"/>
                  </a:lnTo>
                  <a:lnTo>
                    <a:pt x="104598" y="149571"/>
                  </a:lnTo>
                  <a:lnTo>
                    <a:pt x="136508" y="154005"/>
                  </a:lnTo>
                  <a:lnTo>
                    <a:pt x="184797" y="174389"/>
                  </a:lnTo>
                  <a:lnTo>
                    <a:pt x="203278" y="187375"/>
                  </a:lnTo>
                  <a:lnTo>
                    <a:pt x="216173" y="204065"/>
                  </a:lnTo>
                  <a:lnTo>
                    <a:pt x="221249" y="213429"/>
                  </a:lnTo>
                  <a:lnTo>
                    <a:pt x="223769" y="236312"/>
                  </a:lnTo>
                  <a:lnTo>
                    <a:pt x="219820" y="260910"/>
                  </a:lnTo>
                  <a:lnTo>
                    <a:pt x="210266" y="283541"/>
                  </a:lnTo>
                  <a:lnTo>
                    <a:pt x="186144" y="310423"/>
                  </a:lnTo>
                  <a:lnTo>
                    <a:pt x="156770" y="333206"/>
                  </a:lnTo>
                  <a:lnTo>
                    <a:pt x="133111" y="341408"/>
                  </a:lnTo>
                  <a:lnTo>
                    <a:pt x="105828" y="343884"/>
                  </a:lnTo>
                  <a:lnTo>
                    <a:pt x="59923" y="337531"/>
                  </a:lnTo>
                  <a:lnTo>
                    <a:pt x="10302" y="316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73095" y="2841426"/>
              <a:ext cx="357560" cy="369131"/>
            </a:xfrm>
            <a:custGeom>
              <a:avLst/>
              <a:gdLst/>
              <a:ahLst/>
              <a:cxnLst/>
              <a:rect l="0" t="0" r="0" b="0"/>
              <a:pathLst>
                <a:path w="357560" h="369131">
                  <a:moveTo>
                    <a:pt x="70594" y="348708"/>
                  </a:moveTo>
                  <a:lnTo>
                    <a:pt x="53805" y="286428"/>
                  </a:lnTo>
                  <a:lnTo>
                    <a:pt x="47260" y="232378"/>
                  </a:lnTo>
                  <a:lnTo>
                    <a:pt x="35049" y="176641"/>
                  </a:lnTo>
                  <a:lnTo>
                    <a:pt x="22542" y="120571"/>
                  </a:lnTo>
                  <a:lnTo>
                    <a:pt x="16971" y="80810"/>
                  </a:lnTo>
                  <a:lnTo>
                    <a:pt x="1553" y="38990"/>
                  </a:lnTo>
                  <a:lnTo>
                    <a:pt x="0" y="26416"/>
                  </a:lnTo>
                  <a:lnTo>
                    <a:pt x="2475" y="16864"/>
                  </a:lnTo>
                  <a:lnTo>
                    <a:pt x="7633" y="9325"/>
                  </a:lnTo>
                  <a:lnTo>
                    <a:pt x="14582" y="3130"/>
                  </a:lnTo>
                  <a:lnTo>
                    <a:pt x="22725" y="170"/>
                  </a:lnTo>
                  <a:lnTo>
                    <a:pt x="41130" y="0"/>
                  </a:lnTo>
                  <a:lnTo>
                    <a:pt x="103383" y="12554"/>
                  </a:lnTo>
                  <a:lnTo>
                    <a:pt x="141531" y="25669"/>
                  </a:lnTo>
                  <a:lnTo>
                    <a:pt x="204978" y="57860"/>
                  </a:lnTo>
                  <a:lnTo>
                    <a:pt x="257189" y="88703"/>
                  </a:lnTo>
                  <a:lnTo>
                    <a:pt x="319902" y="148948"/>
                  </a:lnTo>
                  <a:lnTo>
                    <a:pt x="340215" y="180336"/>
                  </a:lnTo>
                  <a:lnTo>
                    <a:pt x="357559" y="227972"/>
                  </a:lnTo>
                  <a:lnTo>
                    <a:pt x="357482" y="268611"/>
                  </a:lnTo>
                  <a:lnTo>
                    <a:pt x="349788" y="290103"/>
                  </a:lnTo>
                  <a:lnTo>
                    <a:pt x="337400" y="307454"/>
                  </a:lnTo>
                  <a:lnTo>
                    <a:pt x="310694" y="329206"/>
                  </a:lnTo>
                  <a:lnTo>
                    <a:pt x="248228" y="355248"/>
                  </a:lnTo>
                  <a:lnTo>
                    <a:pt x="195976" y="366551"/>
                  </a:lnTo>
                  <a:lnTo>
                    <a:pt x="140595" y="369130"/>
                  </a:lnTo>
                  <a:lnTo>
                    <a:pt x="104203" y="36398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208661" y="3057686"/>
              <a:ext cx="193081" cy="205628"/>
            </a:xfrm>
            <a:custGeom>
              <a:avLst/>
              <a:gdLst/>
              <a:ahLst/>
              <a:cxnLst/>
              <a:rect l="0" t="0" r="0" b="0"/>
              <a:pathLst>
                <a:path w="193081" h="205628">
                  <a:moveTo>
                    <a:pt x="161494" y="111391"/>
                  </a:moveTo>
                  <a:lnTo>
                    <a:pt x="169828" y="73914"/>
                  </a:lnTo>
                  <a:lnTo>
                    <a:pt x="170560" y="61840"/>
                  </a:lnTo>
                  <a:lnTo>
                    <a:pt x="167538" y="51451"/>
                  </a:lnTo>
                  <a:lnTo>
                    <a:pt x="133522" y="10504"/>
                  </a:lnTo>
                  <a:lnTo>
                    <a:pt x="113187" y="2211"/>
                  </a:lnTo>
                  <a:lnTo>
                    <a:pt x="101213" y="0"/>
                  </a:lnTo>
                  <a:lnTo>
                    <a:pt x="81670" y="3782"/>
                  </a:lnTo>
                  <a:lnTo>
                    <a:pt x="57515" y="19066"/>
                  </a:lnTo>
                  <a:lnTo>
                    <a:pt x="43921" y="32923"/>
                  </a:lnTo>
                  <a:lnTo>
                    <a:pt x="10831" y="93180"/>
                  </a:lnTo>
                  <a:lnTo>
                    <a:pt x="0" y="137711"/>
                  </a:lnTo>
                  <a:lnTo>
                    <a:pt x="1202" y="166763"/>
                  </a:lnTo>
                  <a:lnTo>
                    <a:pt x="8755" y="189033"/>
                  </a:lnTo>
                  <a:lnTo>
                    <a:pt x="14044" y="198248"/>
                  </a:lnTo>
                  <a:lnTo>
                    <a:pt x="21080" y="203221"/>
                  </a:lnTo>
                  <a:lnTo>
                    <a:pt x="29281" y="205366"/>
                  </a:lnTo>
                  <a:lnTo>
                    <a:pt x="38257" y="205627"/>
                  </a:lnTo>
                  <a:lnTo>
                    <a:pt x="54470" y="199677"/>
                  </a:lnTo>
                  <a:lnTo>
                    <a:pt x="69474" y="188064"/>
                  </a:lnTo>
                  <a:lnTo>
                    <a:pt x="89905" y="161795"/>
                  </a:lnTo>
                  <a:lnTo>
                    <a:pt x="111715" y="111096"/>
                  </a:lnTo>
                  <a:lnTo>
                    <a:pt x="115440" y="107685"/>
                  </a:lnTo>
                  <a:lnTo>
                    <a:pt x="119094" y="108921"/>
                  </a:lnTo>
                  <a:lnTo>
                    <a:pt x="158584" y="159532"/>
                  </a:lnTo>
                  <a:lnTo>
                    <a:pt x="172289" y="167882"/>
                  </a:lnTo>
                  <a:lnTo>
                    <a:pt x="193080" y="174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454383" y="3105866"/>
              <a:ext cx="136871" cy="129698"/>
            </a:xfrm>
            <a:custGeom>
              <a:avLst/>
              <a:gdLst/>
              <a:ahLst/>
              <a:cxnLst/>
              <a:rect l="0" t="0" r="0" b="0"/>
              <a:pathLst>
                <a:path w="136871" h="129698">
                  <a:moveTo>
                    <a:pt x="0" y="31626"/>
                  </a:moveTo>
                  <a:lnTo>
                    <a:pt x="3120" y="74318"/>
                  </a:lnTo>
                  <a:lnTo>
                    <a:pt x="14655" y="121557"/>
                  </a:lnTo>
                  <a:lnTo>
                    <a:pt x="14449" y="127845"/>
                  </a:lnTo>
                  <a:lnTo>
                    <a:pt x="11973" y="129697"/>
                  </a:lnTo>
                  <a:lnTo>
                    <a:pt x="7982" y="128592"/>
                  </a:lnTo>
                  <a:lnTo>
                    <a:pt x="5322" y="123176"/>
                  </a:lnTo>
                  <a:lnTo>
                    <a:pt x="701" y="67960"/>
                  </a:lnTo>
                  <a:lnTo>
                    <a:pt x="6551" y="44265"/>
                  </a:lnTo>
                  <a:lnTo>
                    <a:pt x="18120" y="23205"/>
                  </a:lnTo>
                  <a:lnTo>
                    <a:pt x="34960" y="6046"/>
                  </a:lnTo>
                  <a:lnTo>
                    <a:pt x="44364" y="1705"/>
                  </a:lnTo>
                  <a:lnTo>
                    <a:pt x="64171" y="0"/>
                  </a:lnTo>
                  <a:lnTo>
                    <a:pt x="73196" y="3523"/>
                  </a:lnTo>
                  <a:lnTo>
                    <a:pt x="111776" y="38410"/>
                  </a:lnTo>
                  <a:lnTo>
                    <a:pt x="127615" y="65222"/>
                  </a:lnTo>
                  <a:lnTo>
                    <a:pt x="136870" y="1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98996" y="2849908"/>
              <a:ext cx="197585" cy="456662"/>
            </a:xfrm>
            <a:custGeom>
              <a:avLst/>
              <a:gdLst/>
              <a:ahLst/>
              <a:cxnLst/>
              <a:rect l="0" t="0" r="0" b="0"/>
              <a:pathLst>
                <a:path w="197585" h="456662">
                  <a:moveTo>
                    <a:pt x="113356" y="287584"/>
                  </a:moveTo>
                  <a:lnTo>
                    <a:pt x="113356" y="265227"/>
                  </a:lnTo>
                  <a:lnTo>
                    <a:pt x="107117" y="248012"/>
                  </a:lnTo>
                  <a:lnTo>
                    <a:pt x="102178" y="240146"/>
                  </a:lnTo>
                  <a:lnTo>
                    <a:pt x="94206" y="236071"/>
                  </a:lnTo>
                  <a:lnTo>
                    <a:pt x="72870" y="234664"/>
                  </a:lnTo>
                  <a:lnTo>
                    <a:pt x="50909" y="244176"/>
                  </a:lnTo>
                  <a:lnTo>
                    <a:pt x="40139" y="251627"/>
                  </a:lnTo>
                  <a:lnTo>
                    <a:pt x="25053" y="272383"/>
                  </a:lnTo>
                  <a:lnTo>
                    <a:pt x="5836" y="323835"/>
                  </a:lnTo>
                  <a:lnTo>
                    <a:pt x="0" y="365135"/>
                  </a:lnTo>
                  <a:lnTo>
                    <a:pt x="4874" y="389902"/>
                  </a:lnTo>
                  <a:lnTo>
                    <a:pt x="27067" y="434396"/>
                  </a:lnTo>
                  <a:lnTo>
                    <a:pt x="43419" y="449540"/>
                  </a:lnTo>
                  <a:lnTo>
                    <a:pt x="52693" y="455216"/>
                  </a:lnTo>
                  <a:lnTo>
                    <a:pt x="63555" y="456661"/>
                  </a:lnTo>
                  <a:lnTo>
                    <a:pt x="88103" y="452026"/>
                  </a:lnTo>
                  <a:lnTo>
                    <a:pt x="108371" y="435929"/>
                  </a:lnTo>
                  <a:lnTo>
                    <a:pt x="124009" y="412006"/>
                  </a:lnTo>
                  <a:lnTo>
                    <a:pt x="146699" y="355228"/>
                  </a:lnTo>
                  <a:lnTo>
                    <a:pt x="158592" y="327007"/>
                  </a:lnTo>
                  <a:lnTo>
                    <a:pt x="171863" y="268589"/>
                  </a:lnTo>
                  <a:lnTo>
                    <a:pt x="183204" y="216575"/>
                  </a:lnTo>
                  <a:lnTo>
                    <a:pt x="190413" y="173746"/>
                  </a:lnTo>
                  <a:lnTo>
                    <a:pt x="191278" y="130535"/>
                  </a:lnTo>
                  <a:lnTo>
                    <a:pt x="188307" y="69865"/>
                  </a:lnTo>
                  <a:lnTo>
                    <a:pt x="185272" y="35232"/>
                  </a:lnTo>
                  <a:lnTo>
                    <a:pt x="176125" y="8141"/>
                  </a:lnTo>
                  <a:lnTo>
                    <a:pt x="170409" y="1853"/>
                  </a:lnTo>
                  <a:lnTo>
                    <a:pt x="164260" y="0"/>
                  </a:lnTo>
                  <a:lnTo>
                    <a:pt x="157820" y="1105"/>
                  </a:lnTo>
                  <a:lnTo>
                    <a:pt x="153527" y="6521"/>
                  </a:lnTo>
                  <a:lnTo>
                    <a:pt x="148758" y="25017"/>
                  </a:lnTo>
                  <a:lnTo>
                    <a:pt x="151662" y="72916"/>
                  </a:lnTo>
                  <a:lnTo>
                    <a:pt x="154341" y="125972"/>
                  </a:lnTo>
                  <a:lnTo>
                    <a:pt x="163653" y="179491"/>
                  </a:lnTo>
                  <a:lnTo>
                    <a:pt x="176757" y="233217"/>
                  </a:lnTo>
                  <a:lnTo>
                    <a:pt x="190611" y="293613"/>
                  </a:lnTo>
                  <a:lnTo>
                    <a:pt x="197584" y="329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4106114" y="3369119"/>
            <a:ext cx="113078" cy="168457"/>
          </a:xfrm>
          <a:custGeom>
            <a:avLst/>
            <a:gdLst/>
            <a:ahLst/>
            <a:cxnLst/>
            <a:rect l="0" t="0" r="0" b="0"/>
            <a:pathLst>
              <a:path w="113078" h="168457">
                <a:moveTo>
                  <a:pt x="0" y="0"/>
                </a:moveTo>
                <a:lnTo>
                  <a:pt x="52705" y="19128"/>
                </a:lnTo>
                <a:lnTo>
                  <a:pt x="90793" y="49803"/>
                </a:lnTo>
                <a:lnTo>
                  <a:pt x="106580" y="75978"/>
                </a:lnTo>
                <a:lnTo>
                  <a:pt x="113077" y="111549"/>
                </a:lnTo>
                <a:lnTo>
                  <a:pt x="109413" y="146135"/>
                </a:lnTo>
                <a:lnTo>
                  <a:pt x="104000" y="158536"/>
                </a:lnTo>
                <a:lnTo>
                  <a:pt x="94756" y="168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4116642" y="3590217"/>
            <a:ext cx="151430" cy="252685"/>
          </a:xfrm>
          <a:custGeom>
            <a:avLst/>
            <a:gdLst/>
            <a:ahLst/>
            <a:cxnLst/>
            <a:rect l="0" t="0" r="0" b="0"/>
            <a:pathLst>
              <a:path w="151430" h="252685">
                <a:moveTo>
                  <a:pt x="73700" y="0"/>
                </a:moveTo>
                <a:lnTo>
                  <a:pt x="128925" y="57566"/>
                </a:lnTo>
                <a:lnTo>
                  <a:pt x="150325" y="105934"/>
                </a:lnTo>
                <a:lnTo>
                  <a:pt x="151429" y="126630"/>
                </a:lnTo>
                <a:lnTo>
                  <a:pt x="142606" y="168513"/>
                </a:lnTo>
                <a:lnTo>
                  <a:pt x="127391" y="194469"/>
                </a:lnTo>
                <a:lnTo>
                  <a:pt x="111601" y="206534"/>
                </a:lnTo>
                <a:lnTo>
                  <a:pt x="52273" y="231273"/>
                </a:lnTo>
                <a:lnTo>
                  <a:pt x="0" y="2526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6635412" y="3548103"/>
            <a:ext cx="2507236" cy="449797"/>
            <a:chOff x="6635412" y="3548103"/>
            <a:chExt cx="2507236" cy="449797"/>
          </a:xfrm>
        </p:grpSpPr>
        <p:sp>
          <p:nvSpPr>
            <p:cNvPr id="86" name="Freeform 85"/>
            <p:cNvSpPr/>
            <p:nvPr/>
          </p:nvSpPr>
          <p:spPr>
            <a:xfrm>
              <a:off x="6635412" y="3548103"/>
              <a:ext cx="366039" cy="337987"/>
            </a:xfrm>
            <a:custGeom>
              <a:avLst/>
              <a:gdLst/>
              <a:ahLst/>
              <a:cxnLst/>
              <a:rect l="0" t="0" r="0" b="0"/>
              <a:pathLst>
                <a:path w="366039" h="337987">
                  <a:moveTo>
                    <a:pt x="281810" y="0"/>
                  </a:moveTo>
                  <a:lnTo>
                    <a:pt x="266169" y="17981"/>
                  </a:lnTo>
                  <a:lnTo>
                    <a:pt x="234967" y="74354"/>
                  </a:lnTo>
                  <a:lnTo>
                    <a:pt x="186983" y="135985"/>
                  </a:lnTo>
                  <a:lnTo>
                    <a:pt x="132328" y="191541"/>
                  </a:lnTo>
                  <a:lnTo>
                    <a:pt x="81495" y="250756"/>
                  </a:lnTo>
                  <a:lnTo>
                    <a:pt x="22707" y="311616"/>
                  </a:lnTo>
                  <a:lnTo>
                    <a:pt x="1228" y="333187"/>
                  </a:lnTo>
                  <a:lnTo>
                    <a:pt x="0" y="336768"/>
                  </a:lnTo>
                  <a:lnTo>
                    <a:pt x="2690" y="337986"/>
                  </a:lnTo>
                  <a:lnTo>
                    <a:pt x="63013" y="333887"/>
                  </a:lnTo>
                  <a:lnTo>
                    <a:pt x="122908" y="327866"/>
                  </a:lnTo>
                  <a:lnTo>
                    <a:pt x="182659" y="326676"/>
                  </a:lnTo>
                  <a:lnTo>
                    <a:pt x="239521" y="326441"/>
                  </a:lnTo>
                  <a:lnTo>
                    <a:pt x="295814" y="326395"/>
                  </a:lnTo>
                  <a:lnTo>
                    <a:pt x="353555" y="326385"/>
                  </a:lnTo>
                  <a:lnTo>
                    <a:pt x="366038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34807" y="3591526"/>
              <a:ext cx="304666" cy="311865"/>
            </a:xfrm>
            <a:custGeom>
              <a:avLst/>
              <a:gdLst/>
              <a:ahLst/>
              <a:cxnLst/>
              <a:rect l="0" t="0" r="0" b="0"/>
              <a:pathLst>
                <a:path w="304666" h="311865">
                  <a:moveTo>
                    <a:pt x="56157" y="272432"/>
                  </a:moveTo>
                  <a:lnTo>
                    <a:pt x="38198" y="216218"/>
                  </a:lnTo>
                  <a:lnTo>
                    <a:pt x="24490" y="154527"/>
                  </a:lnTo>
                  <a:lnTo>
                    <a:pt x="10517" y="91604"/>
                  </a:lnTo>
                  <a:lnTo>
                    <a:pt x="0" y="53907"/>
                  </a:lnTo>
                  <a:lnTo>
                    <a:pt x="1" y="43691"/>
                  </a:lnTo>
                  <a:lnTo>
                    <a:pt x="6242" y="26100"/>
                  </a:lnTo>
                  <a:lnTo>
                    <a:pt x="19934" y="13603"/>
                  </a:lnTo>
                  <a:lnTo>
                    <a:pt x="38888" y="5319"/>
                  </a:lnTo>
                  <a:lnTo>
                    <a:pt x="89183" y="0"/>
                  </a:lnTo>
                  <a:lnTo>
                    <a:pt x="127164" y="2199"/>
                  </a:lnTo>
                  <a:lnTo>
                    <a:pt x="182144" y="17871"/>
                  </a:lnTo>
                  <a:lnTo>
                    <a:pt x="221423" y="41821"/>
                  </a:lnTo>
                  <a:lnTo>
                    <a:pt x="266446" y="86128"/>
                  </a:lnTo>
                  <a:lnTo>
                    <a:pt x="294748" y="131256"/>
                  </a:lnTo>
                  <a:lnTo>
                    <a:pt x="304665" y="171461"/>
                  </a:lnTo>
                  <a:lnTo>
                    <a:pt x="302015" y="207420"/>
                  </a:lnTo>
                  <a:lnTo>
                    <a:pt x="293718" y="226380"/>
                  </a:lnTo>
                  <a:lnTo>
                    <a:pt x="248910" y="279221"/>
                  </a:lnTo>
                  <a:lnTo>
                    <a:pt x="222453" y="294851"/>
                  </a:lnTo>
                  <a:lnTo>
                    <a:pt x="180902" y="309442"/>
                  </a:lnTo>
                  <a:lnTo>
                    <a:pt x="142381" y="311864"/>
                  </a:lnTo>
                  <a:lnTo>
                    <a:pt x="93682" y="302795"/>
                  </a:lnTo>
                  <a:lnTo>
                    <a:pt x="66685" y="293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38453" y="3593319"/>
              <a:ext cx="319090" cy="368433"/>
            </a:xfrm>
            <a:custGeom>
              <a:avLst/>
              <a:gdLst/>
              <a:ahLst/>
              <a:cxnLst/>
              <a:rect l="0" t="0" r="0" b="0"/>
              <a:pathLst>
                <a:path w="319090" h="368433">
                  <a:moveTo>
                    <a:pt x="21008" y="123240"/>
                  </a:moveTo>
                  <a:lnTo>
                    <a:pt x="15419" y="140008"/>
                  </a:lnTo>
                  <a:lnTo>
                    <a:pt x="15794" y="157599"/>
                  </a:lnTo>
                  <a:lnTo>
                    <a:pt x="20322" y="217409"/>
                  </a:lnTo>
                  <a:lnTo>
                    <a:pt x="17753" y="279319"/>
                  </a:lnTo>
                  <a:lnTo>
                    <a:pt x="15329" y="293973"/>
                  </a:lnTo>
                  <a:lnTo>
                    <a:pt x="12542" y="300233"/>
                  </a:lnTo>
                  <a:lnTo>
                    <a:pt x="9515" y="300897"/>
                  </a:lnTo>
                  <a:lnTo>
                    <a:pt x="6327" y="297830"/>
                  </a:lnTo>
                  <a:lnTo>
                    <a:pt x="1210" y="244814"/>
                  </a:lnTo>
                  <a:lnTo>
                    <a:pt x="200" y="183736"/>
                  </a:lnTo>
                  <a:lnTo>
                    <a:pt x="0" y="121282"/>
                  </a:lnTo>
                  <a:lnTo>
                    <a:pt x="11410" y="61198"/>
                  </a:lnTo>
                  <a:lnTo>
                    <a:pt x="14610" y="50293"/>
                  </a:lnTo>
                  <a:lnTo>
                    <a:pt x="27523" y="31938"/>
                  </a:lnTo>
                  <a:lnTo>
                    <a:pt x="46130" y="17151"/>
                  </a:lnTo>
                  <a:lnTo>
                    <a:pt x="84084" y="3419"/>
                  </a:lnTo>
                  <a:lnTo>
                    <a:pt x="129514" y="0"/>
                  </a:lnTo>
                  <a:lnTo>
                    <a:pt x="154630" y="3346"/>
                  </a:lnTo>
                  <a:lnTo>
                    <a:pt x="174373" y="11852"/>
                  </a:lnTo>
                  <a:lnTo>
                    <a:pt x="182912" y="17396"/>
                  </a:lnTo>
                  <a:lnTo>
                    <a:pt x="188606" y="25771"/>
                  </a:lnTo>
                  <a:lnTo>
                    <a:pt x="194933" y="47555"/>
                  </a:lnTo>
                  <a:lnTo>
                    <a:pt x="194279" y="57576"/>
                  </a:lnTo>
                  <a:lnTo>
                    <a:pt x="182181" y="84027"/>
                  </a:lnTo>
                  <a:lnTo>
                    <a:pt x="150362" y="128561"/>
                  </a:lnTo>
                  <a:lnTo>
                    <a:pt x="124066" y="145224"/>
                  </a:lnTo>
                  <a:lnTo>
                    <a:pt x="104246" y="147439"/>
                  </a:lnTo>
                  <a:lnTo>
                    <a:pt x="94047" y="146392"/>
                  </a:lnTo>
                  <a:lnTo>
                    <a:pt x="89588" y="143354"/>
                  </a:lnTo>
                  <a:lnTo>
                    <a:pt x="88955" y="138989"/>
                  </a:lnTo>
                  <a:lnTo>
                    <a:pt x="90872" y="133739"/>
                  </a:lnTo>
                  <a:lnTo>
                    <a:pt x="96830" y="130240"/>
                  </a:lnTo>
                  <a:lnTo>
                    <a:pt x="140014" y="124623"/>
                  </a:lnTo>
                  <a:lnTo>
                    <a:pt x="176762" y="126769"/>
                  </a:lnTo>
                  <a:lnTo>
                    <a:pt x="231292" y="142422"/>
                  </a:lnTo>
                  <a:lnTo>
                    <a:pt x="270516" y="166370"/>
                  </a:lnTo>
                  <a:lnTo>
                    <a:pt x="301141" y="193631"/>
                  </a:lnTo>
                  <a:lnTo>
                    <a:pt x="317050" y="220136"/>
                  </a:lnTo>
                  <a:lnTo>
                    <a:pt x="319089" y="240005"/>
                  </a:lnTo>
                  <a:lnTo>
                    <a:pt x="310865" y="286945"/>
                  </a:lnTo>
                  <a:lnTo>
                    <a:pt x="295754" y="321874"/>
                  </a:lnTo>
                  <a:lnTo>
                    <a:pt x="270870" y="348861"/>
                  </a:lnTo>
                  <a:lnTo>
                    <a:pt x="241270" y="366086"/>
                  </a:lnTo>
                  <a:lnTo>
                    <a:pt x="217558" y="368432"/>
                  </a:lnTo>
                  <a:lnTo>
                    <a:pt x="164208" y="360406"/>
                  </a:lnTo>
                  <a:lnTo>
                    <a:pt x="128168" y="345330"/>
                  </a:lnTo>
                  <a:lnTo>
                    <a:pt x="73650" y="312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91056" y="3603621"/>
              <a:ext cx="289587" cy="394279"/>
            </a:xfrm>
            <a:custGeom>
              <a:avLst/>
              <a:gdLst/>
              <a:ahLst/>
              <a:cxnLst/>
              <a:rect l="0" t="0" r="0" b="0"/>
              <a:pathLst>
                <a:path w="289587" h="394279">
                  <a:moveTo>
                    <a:pt x="226415" y="133995"/>
                  </a:moveTo>
                  <a:lnTo>
                    <a:pt x="226415" y="111639"/>
                  </a:lnTo>
                  <a:lnTo>
                    <a:pt x="215237" y="80968"/>
                  </a:lnTo>
                  <a:lnTo>
                    <a:pt x="176917" y="23737"/>
                  </a:lnTo>
                  <a:lnTo>
                    <a:pt x="150528" y="6829"/>
                  </a:lnTo>
                  <a:lnTo>
                    <a:pt x="114893" y="0"/>
                  </a:lnTo>
                  <a:lnTo>
                    <a:pt x="91452" y="4642"/>
                  </a:lnTo>
                  <a:lnTo>
                    <a:pt x="80287" y="9155"/>
                  </a:lnTo>
                  <a:lnTo>
                    <a:pt x="61644" y="26648"/>
                  </a:lnTo>
                  <a:lnTo>
                    <a:pt x="30586" y="82251"/>
                  </a:lnTo>
                  <a:lnTo>
                    <a:pt x="13844" y="121263"/>
                  </a:lnTo>
                  <a:lnTo>
                    <a:pt x="3882" y="176367"/>
                  </a:lnTo>
                  <a:lnTo>
                    <a:pt x="0" y="203130"/>
                  </a:lnTo>
                  <a:lnTo>
                    <a:pt x="4386" y="265325"/>
                  </a:lnTo>
                  <a:lnTo>
                    <a:pt x="14708" y="319121"/>
                  </a:lnTo>
                  <a:lnTo>
                    <a:pt x="38064" y="361636"/>
                  </a:lnTo>
                  <a:lnTo>
                    <a:pt x="52626" y="376718"/>
                  </a:lnTo>
                  <a:lnTo>
                    <a:pt x="70796" y="387321"/>
                  </a:lnTo>
                  <a:lnTo>
                    <a:pt x="106347" y="394278"/>
                  </a:lnTo>
                  <a:lnTo>
                    <a:pt x="151875" y="388224"/>
                  </a:lnTo>
                  <a:lnTo>
                    <a:pt x="194664" y="372643"/>
                  </a:lnTo>
                  <a:lnTo>
                    <a:pt x="254867" y="333729"/>
                  </a:lnTo>
                  <a:lnTo>
                    <a:pt x="289586" y="302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445405" y="3772632"/>
              <a:ext cx="240606" cy="220456"/>
            </a:xfrm>
            <a:custGeom>
              <a:avLst/>
              <a:gdLst/>
              <a:ahLst/>
              <a:cxnLst/>
              <a:rect l="0" t="0" r="0" b="0"/>
              <a:pathLst>
                <a:path w="240606" h="220456">
                  <a:moveTo>
                    <a:pt x="166906" y="122912"/>
                  </a:moveTo>
                  <a:lnTo>
                    <a:pt x="166906" y="64295"/>
                  </a:lnTo>
                  <a:lnTo>
                    <a:pt x="155728" y="29505"/>
                  </a:lnTo>
                  <a:lnTo>
                    <a:pt x="140880" y="13937"/>
                  </a:lnTo>
                  <a:lnTo>
                    <a:pt x="132008" y="8148"/>
                  </a:lnTo>
                  <a:lnTo>
                    <a:pt x="97165" y="0"/>
                  </a:lnTo>
                  <a:lnTo>
                    <a:pt x="73909" y="4333"/>
                  </a:lnTo>
                  <a:lnTo>
                    <a:pt x="44205" y="19927"/>
                  </a:lnTo>
                  <a:lnTo>
                    <a:pt x="29314" y="33857"/>
                  </a:lnTo>
                  <a:lnTo>
                    <a:pt x="6298" y="81549"/>
                  </a:lnTo>
                  <a:lnTo>
                    <a:pt x="0" y="138701"/>
                  </a:lnTo>
                  <a:lnTo>
                    <a:pt x="1249" y="179713"/>
                  </a:lnTo>
                  <a:lnTo>
                    <a:pt x="9832" y="199239"/>
                  </a:lnTo>
                  <a:lnTo>
                    <a:pt x="24566" y="212597"/>
                  </a:lnTo>
                  <a:lnTo>
                    <a:pt x="33408" y="217797"/>
                  </a:lnTo>
                  <a:lnTo>
                    <a:pt x="55710" y="220455"/>
                  </a:lnTo>
                  <a:lnTo>
                    <a:pt x="78881" y="216567"/>
                  </a:lnTo>
                  <a:lnTo>
                    <a:pt x="96979" y="207040"/>
                  </a:lnTo>
                  <a:lnTo>
                    <a:pt x="109701" y="191888"/>
                  </a:lnTo>
                  <a:lnTo>
                    <a:pt x="143252" y="129906"/>
                  </a:lnTo>
                  <a:lnTo>
                    <a:pt x="147627" y="117046"/>
                  </a:lnTo>
                  <a:lnTo>
                    <a:pt x="151714" y="113152"/>
                  </a:lnTo>
                  <a:lnTo>
                    <a:pt x="155608" y="115236"/>
                  </a:lnTo>
                  <a:lnTo>
                    <a:pt x="180899" y="176337"/>
                  </a:lnTo>
                  <a:lnTo>
                    <a:pt x="197048" y="201782"/>
                  </a:lnTo>
                  <a:lnTo>
                    <a:pt x="213058" y="210608"/>
                  </a:lnTo>
                  <a:lnTo>
                    <a:pt x="240605" y="217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49181" y="3800787"/>
              <a:ext cx="136872" cy="181691"/>
            </a:xfrm>
            <a:custGeom>
              <a:avLst/>
              <a:gdLst/>
              <a:ahLst/>
              <a:cxnLst/>
              <a:rect l="0" t="0" r="0" b="0"/>
              <a:pathLst>
                <a:path w="136872" h="181691">
                  <a:moveTo>
                    <a:pt x="0" y="105285"/>
                  </a:moveTo>
                  <a:lnTo>
                    <a:pt x="17959" y="159160"/>
                  </a:lnTo>
                  <a:lnTo>
                    <a:pt x="25858" y="181690"/>
                  </a:lnTo>
                  <a:lnTo>
                    <a:pt x="9989" y="122251"/>
                  </a:lnTo>
                  <a:lnTo>
                    <a:pt x="5609" y="97618"/>
                  </a:lnTo>
                  <a:lnTo>
                    <a:pt x="12330" y="53208"/>
                  </a:lnTo>
                  <a:lnTo>
                    <a:pt x="15239" y="42491"/>
                  </a:lnTo>
                  <a:lnTo>
                    <a:pt x="27830" y="24344"/>
                  </a:lnTo>
                  <a:lnTo>
                    <a:pt x="36101" y="16230"/>
                  </a:lnTo>
                  <a:lnTo>
                    <a:pt x="57769" y="7213"/>
                  </a:lnTo>
                  <a:lnTo>
                    <a:pt x="118828" y="95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917637" y="3747963"/>
              <a:ext cx="225011" cy="237966"/>
            </a:xfrm>
            <a:custGeom>
              <a:avLst/>
              <a:gdLst/>
              <a:ahLst/>
              <a:cxnLst/>
              <a:rect l="0" t="0" r="0" b="0"/>
              <a:pathLst>
                <a:path w="225011" h="237966">
                  <a:moveTo>
                    <a:pt x="0" y="137052"/>
                  </a:moveTo>
                  <a:lnTo>
                    <a:pt x="16768" y="148230"/>
                  </a:lnTo>
                  <a:lnTo>
                    <a:pt x="49552" y="155182"/>
                  </a:lnTo>
                  <a:lnTo>
                    <a:pt x="102551" y="156361"/>
                  </a:lnTo>
                  <a:lnTo>
                    <a:pt x="142950" y="148363"/>
                  </a:lnTo>
                  <a:lnTo>
                    <a:pt x="176497" y="131695"/>
                  </a:lnTo>
                  <a:lnTo>
                    <a:pt x="193867" y="118683"/>
                  </a:lnTo>
                  <a:lnTo>
                    <a:pt x="211210" y="92615"/>
                  </a:lnTo>
                  <a:lnTo>
                    <a:pt x="223758" y="62664"/>
                  </a:lnTo>
                  <a:lnTo>
                    <a:pt x="225010" y="41990"/>
                  </a:lnTo>
                  <a:lnTo>
                    <a:pt x="223706" y="31563"/>
                  </a:lnTo>
                  <a:lnTo>
                    <a:pt x="212899" y="13739"/>
                  </a:lnTo>
                  <a:lnTo>
                    <a:pt x="205104" y="5710"/>
                  </a:lnTo>
                  <a:lnTo>
                    <a:pt x="195227" y="1528"/>
                  </a:lnTo>
                  <a:lnTo>
                    <a:pt x="171775" y="0"/>
                  </a:lnTo>
                  <a:lnTo>
                    <a:pt x="132265" y="5717"/>
                  </a:lnTo>
                  <a:lnTo>
                    <a:pt x="111037" y="14730"/>
                  </a:lnTo>
                  <a:lnTo>
                    <a:pt x="56488" y="60078"/>
                  </a:lnTo>
                  <a:lnTo>
                    <a:pt x="40784" y="86559"/>
                  </a:lnTo>
                  <a:lnTo>
                    <a:pt x="28722" y="116632"/>
                  </a:lnTo>
                  <a:lnTo>
                    <a:pt x="28917" y="153358"/>
                  </a:lnTo>
                  <a:lnTo>
                    <a:pt x="41974" y="188287"/>
                  </a:lnTo>
                  <a:lnTo>
                    <a:pt x="60660" y="215274"/>
                  </a:lnTo>
                  <a:lnTo>
                    <a:pt x="83502" y="227579"/>
                  </a:lnTo>
                  <a:lnTo>
                    <a:pt x="126127" y="237965"/>
                  </a:lnTo>
                  <a:lnTo>
                    <a:pt x="168392" y="237922"/>
                  </a:lnTo>
                  <a:lnTo>
                    <a:pt x="221098" y="231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6802439" y="4238833"/>
            <a:ext cx="1809873" cy="614805"/>
            <a:chOff x="6802439" y="4238833"/>
            <a:chExt cx="1809873" cy="614805"/>
          </a:xfrm>
        </p:grpSpPr>
        <p:sp>
          <p:nvSpPr>
            <p:cNvPr id="94" name="Freeform 93"/>
            <p:cNvSpPr/>
            <p:nvPr/>
          </p:nvSpPr>
          <p:spPr>
            <a:xfrm>
              <a:off x="6802439" y="4493848"/>
              <a:ext cx="251655" cy="259659"/>
            </a:xfrm>
            <a:custGeom>
              <a:avLst/>
              <a:gdLst/>
              <a:ahLst/>
              <a:cxnLst/>
              <a:rect l="0" t="0" r="0" b="0"/>
              <a:pathLst>
                <a:path w="251655" h="259659">
                  <a:moveTo>
                    <a:pt x="188483" y="86048"/>
                  </a:moveTo>
                  <a:lnTo>
                    <a:pt x="173828" y="42085"/>
                  </a:lnTo>
                  <a:lnTo>
                    <a:pt x="160913" y="25175"/>
                  </a:lnTo>
                  <a:lnTo>
                    <a:pt x="143475" y="11030"/>
                  </a:lnTo>
                  <a:lnTo>
                    <a:pt x="124025" y="844"/>
                  </a:lnTo>
                  <a:lnTo>
                    <a:pt x="113926" y="0"/>
                  </a:lnTo>
                  <a:lnTo>
                    <a:pt x="93345" y="5300"/>
                  </a:lnTo>
                  <a:lnTo>
                    <a:pt x="52707" y="27767"/>
                  </a:lnTo>
                  <a:lnTo>
                    <a:pt x="36111" y="41038"/>
                  </a:lnTo>
                  <a:lnTo>
                    <a:pt x="19204" y="67253"/>
                  </a:lnTo>
                  <a:lnTo>
                    <a:pt x="4180" y="108722"/>
                  </a:lnTo>
                  <a:lnTo>
                    <a:pt x="0" y="160760"/>
                  </a:lnTo>
                  <a:lnTo>
                    <a:pt x="4763" y="216100"/>
                  </a:lnTo>
                  <a:lnTo>
                    <a:pt x="13633" y="237825"/>
                  </a:lnTo>
                  <a:lnTo>
                    <a:pt x="19274" y="246894"/>
                  </a:lnTo>
                  <a:lnTo>
                    <a:pt x="27714" y="252940"/>
                  </a:lnTo>
                  <a:lnTo>
                    <a:pt x="49570" y="259658"/>
                  </a:lnTo>
                  <a:lnTo>
                    <a:pt x="82592" y="257851"/>
                  </a:lnTo>
                  <a:lnTo>
                    <a:pt x="100866" y="249752"/>
                  </a:lnTo>
                  <a:lnTo>
                    <a:pt x="146139" y="217614"/>
                  </a:lnTo>
                  <a:lnTo>
                    <a:pt x="162255" y="199504"/>
                  </a:lnTo>
                  <a:lnTo>
                    <a:pt x="187340" y="140575"/>
                  </a:lnTo>
                  <a:lnTo>
                    <a:pt x="203541" y="86296"/>
                  </a:lnTo>
                  <a:lnTo>
                    <a:pt x="202043" y="61555"/>
                  </a:lnTo>
                  <a:lnTo>
                    <a:pt x="203372" y="62701"/>
                  </a:lnTo>
                  <a:lnTo>
                    <a:pt x="205428" y="66974"/>
                  </a:lnTo>
                  <a:lnTo>
                    <a:pt x="208999" y="128538"/>
                  </a:lnTo>
                  <a:lnTo>
                    <a:pt x="215022" y="178799"/>
                  </a:lnTo>
                  <a:lnTo>
                    <a:pt x="239190" y="221730"/>
                  </a:lnTo>
                  <a:lnTo>
                    <a:pt x="251654" y="243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30706" y="4238833"/>
              <a:ext cx="228083" cy="489043"/>
            </a:xfrm>
            <a:custGeom>
              <a:avLst/>
              <a:gdLst/>
              <a:ahLst/>
              <a:cxnLst/>
              <a:rect l="0" t="0" r="0" b="0"/>
              <a:pathLst>
                <a:path w="228083" h="489043">
                  <a:moveTo>
                    <a:pt x="144486" y="351592"/>
                  </a:moveTo>
                  <a:lnTo>
                    <a:pt x="144486" y="329235"/>
                  </a:lnTo>
                  <a:lnTo>
                    <a:pt x="139806" y="322649"/>
                  </a:lnTo>
                  <a:lnTo>
                    <a:pt x="132008" y="318258"/>
                  </a:lnTo>
                  <a:lnTo>
                    <a:pt x="85869" y="311212"/>
                  </a:lnTo>
                  <a:lnTo>
                    <a:pt x="51078" y="315581"/>
                  </a:lnTo>
                  <a:lnTo>
                    <a:pt x="32391" y="324279"/>
                  </a:lnTo>
                  <a:lnTo>
                    <a:pt x="24133" y="329873"/>
                  </a:lnTo>
                  <a:lnTo>
                    <a:pt x="11837" y="345449"/>
                  </a:lnTo>
                  <a:lnTo>
                    <a:pt x="6920" y="354515"/>
                  </a:lnTo>
                  <a:lnTo>
                    <a:pt x="0" y="395222"/>
                  </a:lnTo>
                  <a:lnTo>
                    <a:pt x="3539" y="433149"/>
                  </a:lnTo>
                  <a:lnTo>
                    <a:pt x="17586" y="466614"/>
                  </a:lnTo>
                  <a:lnTo>
                    <a:pt x="33104" y="481871"/>
                  </a:lnTo>
                  <a:lnTo>
                    <a:pt x="42155" y="487578"/>
                  </a:lnTo>
                  <a:lnTo>
                    <a:pt x="50529" y="489042"/>
                  </a:lnTo>
                  <a:lnTo>
                    <a:pt x="58452" y="487679"/>
                  </a:lnTo>
                  <a:lnTo>
                    <a:pt x="66072" y="484431"/>
                  </a:lnTo>
                  <a:lnTo>
                    <a:pt x="87976" y="463091"/>
                  </a:lnTo>
                  <a:lnTo>
                    <a:pt x="123382" y="411075"/>
                  </a:lnTo>
                  <a:lnTo>
                    <a:pt x="145906" y="357882"/>
                  </a:lnTo>
                  <a:lnTo>
                    <a:pt x="170025" y="301144"/>
                  </a:lnTo>
                  <a:lnTo>
                    <a:pt x="189227" y="251896"/>
                  </a:lnTo>
                  <a:lnTo>
                    <a:pt x="202846" y="201430"/>
                  </a:lnTo>
                  <a:lnTo>
                    <a:pt x="217928" y="138743"/>
                  </a:lnTo>
                  <a:lnTo>
                    <a:pt x="226583" y="75971"/>
                  </a:lnTo>
                  <a:lnTo>
                    <a:pt x="228082" y="32710"/>
                  </a:lnTo>
                  <a:lnTo>
                    <a:pt x="222194" y="10605"/>
                  </a:lnTo>
                  <a:lnTo>
                    <a:pt x="217348" y="1435"/>
                  </a:lnTo>
                  <a:lnTo>
                    <a:pt x="214117" y="0"/>
                  </a:lnTo>
                  <a:lnTo>
                    <a:pt x="211964" y="3724"/>
                  </a:lnTo>
                  <a:lnTo>
                    <a:pt x="199818" y="56001"/>
                  </a:lnTo>
                  <a:lnTo>
                    <a:pt x="189557" y="113092"/>
                  </a:lnTo>
                  <a:lnTo>
                    <a:pt x="184356" y="163162"/>
                  </a:lnTo>
                  <a:lnTo>
                    <a:pt x="178526" y="215042"/>
                  </a:lnTo>
                  <a:lnTo>
                    <a:pt x="173679" y="264339"/>
                  </a:lnTo>
                  <a:lnTo>
                    <a:pt x="167150" y="322918"/>
                  </a:lnTo>
                  <a:lnTo>
                    <a:pt x="171608" y="365453"/>
                  </a:lnTo>
                  <a:lnTo>
                    <a:pt x="180326" y="387388"/>
                  </a:lnTo>
                  <a:lnTo>
                    <a:pt x="197128" y="414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59419" y="4600953"/>
              <a:ext cx="84229" cy="252685"/>
            </a:xfrm>
            <a:custGeom>
              <a:avLst/>
              <a:gdLst/>
              <a:ahLst/>
              <a:cxnLst/>
              <a:rect l="0" t="0" r="0" b="0"/>
              <a:pathLst>
                <a:path w="84229" h="252685">
                  <a:moveTo>
                    <a:pt x="84228" y="0"/>
                  </a:moveTo>
                  <a:lnTo>
                    <a:pt x="78639" y="16768"/>
                  </a:lnTo>
                  <a:lnTo>
                    <a:pt x="79015" y="34359"/>
                  </a:lnTo>
                  <a:lnTo>
                    <a:pt x="83199" y="85426"/>
                  </a:lnTo>
                  <a:lnTo>
                    <a:pt x="82856" y="142263"/>
                  </a:lnTo>
                  <a:lnTo>
                    <a:pt x="69548" y="199365"/>
                  </a:lnTo>
                  <a:lnTo>
                    <a:pt x="53882" y="225838"/>
                  </a:lnTo>
                  <a:lnTo>
                    <a:pt x="37986" y="23802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54176" y="441144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55341" y="4537504"/>
              <a:ext cx="214691" cy="182301"/>
            </a:xfrm>
            <a:custGeom>
              <a:avLst/>
              <a:gdLst/>
              <a:ahLst/>
              <a:cxnLst/>
              <a:rect l="0" t="0" r="0" b="0"/>
              <a:pathLst>
                <a:path w="214691" h="182301">
                  <a:moveTo>
                    <a:pt x="130462" y="52921"/>
                  </a:moveTo>
                  <a:lnTo>
                    <a:pt x="120887" y="21639"/>
                  </a:lnTo>
                  <a:lnTo>
                    <a:pt x="110219" y="5482"/>
                  </a:lnTo>
                  <a:lnTo>
                    <a:pt x="101759" y="1408"/>
                  </a:lnTo>
                  <a:lnTo>
                    <a:pt x="79880" y="0"/>
                  </a:lnTo>
                  <a:lnTo>
                    <a:pt x="46844" y="11374"/>
                  </a:lnTo>
                  <a:lnTo>
                    <a:pt x="31688" y="26267"/>
                  </a:lnTo>
                  <a:lnTo>
                    <a:pt x="12425" y="64423"/>
                  </a:lnTo>
                  <a:lnTo>
                    <a:pt x="992" y="100912"/>
                  </a:lnTo>
                  <a:lnTo>
                    <a:pt x="0" y="124553"/>
                  </a:lnTo>
                  <a:lnTo>
                    <a:pt x="4629" y="145588"/>
                  </a:lnTo>
                  <a:lnTo>
                    <a:pt x="14485" y="162737"/>
                  </a:lnTo>
                  <a:lnTo>
                    <a:pt x="29784" y="175037"/>
                  </a:lnTo>
                  <a:lnTo>
                    <a:pt x="38776" y="179955"/>
                  </a:lnTo>
                  <a:lnTo>
                    <a:pt x="58127" y="182300"/>
                  </a:lnTo>
                  <a:lnTo>
                    <a:pt x="77256" y="178273"/>
                  </a:lnTo>
                  <a:lnTo>
                    <a:pt x="93557" y="168684"/>
                  </a:lnTo>
                  <a:lnTo>
                    <a:pt x="115888" y="144543"/>
                  </a:lnTo>
                  <a:lnTo>
                    <a:pt x="143837" y="84231"/>
                  </a:lnTo>
                  <a:lnTo>
                    <a:pt x="144985" y="63327"/>
                  </a:lnTo>
                  <a:lnTo>
                    <a:pt x="143654" y="52839"/>
                  </a:lnTo>
                  <a:lnTo>
                    <a:pt x="143936" y="50527"/>
                  </a:lnTo>
                  <a:lnTo>
                    <a:pt x="165545" y="103433"/>
                  </a:lnTo>
                  <a:lnTo>
                    <a:pt x="171398" y="111162"/>
                  </a:lnTo>
                  <a:lnTo>
                    <a:pt x="178810" y="115145"/>
                  </a:lnTo>
                  <a:lnTo>
                    <a:pt x="214690" y="116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39735" y="4506197"/>
              <a:ext cx="119810" cy="172754"/>
            </a:xfrm>
            <a:custGeom>
              <a:avLst/>
              <a:gdLst/>
              <a:ahLst/>
              <a:cxnLst/>
              <a:rect l="0" t="0" r="0" b="0"/>
              <a:pathLst>
                <a:path w="119810" h="172754">
                  <a:moveTo>
                    <a:pt x="98752" y="0"/>
                  </a:moveTo>
                  <a:lnTo>
                    <a:pt x="76395" y="0"/>
                  </a:lnTo>
                  <a:lnTo>
                    <a:pt x="59179" y="6239"/>
                  </a:lnTo>
                  <a:lnTo>
                    <a:pt x="43729" y="17980"/>
                  </a:lnTo>
                  <a:lnTo>
                    <a:pt x="23047" y="44322"/>
                  </a:lnTo>
                  <a:lnTo>
                    <a:pt x="1146" y="95047"/>
                  </a:lnTo>
                  <a:lnTo>
                    <a:pt x="0" y="115942"/>
                  </a:lnTo>
                  <a:lnTo>
                    <a:pt x="4559" y="136927"/>
                  </a:lnTo>
                  <a:lnTo>
                    <a:pt x="14384" y="157952"/>
                  </a:lnTo>
                  <a:lnTo>
                    <a:pt x="22619" y="164963"/>
                  </a:lnTo>
                  <a:lnTo>
                    <a:pt x="44248" y="172753"/>
                  </a:lnTo>
                  <a:lnTo>
                    <a:pt x="100602" y="169830"/>
                  </a:lnTo>
                  <a:lnTo>
                    <a:pt x="11980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01067" y="4488640"/>
              <a:ext cx="190105" cy="183894"/>
            </a:xfrm>
            <a:custGeom>
              <a:avLst/>
              <a:gdLst/>
              <a:ahLst/>
              <a:cxnLst/>
              <a:rect l="0" t="0" r="0" b="0"/>
              <a:pathLst>
                <a:path w="190105" h="183894">
                  <a:moveTo>
                    <a:pt x="53233" y="91256"/>
                  </a:moveTo>
                  <a:lnTo>
                    <a:pt x="90711" y="82923"/>
                  </a:lnTo>
                  <a:lnTo>
                    <a:pt x="136546" y="75572"/>
                  </a:lnTo>
                  <a:lnTo>
                    <a:pt x="163186" y="60613"/>
                  </a:lnTo>
                  <a:lnTo>
                    <a:pt x="167479" y="52110"/>
                  </a:lnTo>
                  <a:lnTo>
                    <a:pt x="169130" y="30184"/>
                  </a:lnTo>
                  <a:lnTo>
                    <a:pt x="165593" y="21295"/>
                  </a:lnTo>
                  <a:lnTo>
                    <a:pt x="152304" y="8300"/>
                  </a:lnTo>
                  <a:lnTo>
                    <a:pt x="131580" y="1744"/>
                  </a:lnTo>
                  <a:lnTo>
                    <a:pt x="107941" y="0"/>
                  </a:lnTo>
                  <a:lnTo>
                    <a:pt x="53505" y="11461"/>
                  </a:lnTo>
                  <a:lnTo>
                    <a:pt x="27318" y="26928"/>
                  </a:lnTo>
                  <a:lnTo>
                    <a:pt x="4740" y="51919"/>
                  </a:lnTo>
                  <a:lnTo>
                    <a:pt x="1018" y="61522"/>
                  </a:lnTo>
                  <a:lnTo>
                    <a:pt x="0" y="81550"/>
                  </a:lnTo>
                  <a:lnTo>
                    <a:pt x="6005" y="112557"/>
                  </a:lnTo>
                  <a:lnTo>
                    <a:pt x="20782" y="143971"/>
                  </a:lnTo>
                  <a:lnTo>
                    <a:pt x="39591" y="161868"/>
                  </a:lnTo>
                  <a:lnTo>
                    <a:pt x="63547" y="175282"/>
                  </a:lnTo>
                  <a:lnTo>
                    <a:pt x="117056" y="183893"/>
                  </a:lnTo>
                  <a:lnTo>
                    <a:pt x="155591" y="182265"/>
                  </a:lnTo>
                  <a:lnTo>
                    <a:pt x="174765" y="177328"/>
                  </a:lnTo>
                  <a:lnTo>
                    <a:pt x="190104" y="164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245277" y="4537636"/>
              <a:ext cx="145936" cy="147546"/>
            </a:xfrm>
            <a:custGeom>
              <a:avLst/>
              <a:gdLst/>
              <a:ahLst/>
              <a:cxnLst/>
              <a:rect l="0" t="0" r="0" b="0"/>
              <a:pathLst>
                <a:path w="145936" h="147546">
                  <a:moveTo>
                    <a:pt x="9065" y="63317"/>
                  </a:moveTo>
                  <a:lnTo>
                    <a:pt x="9065" y="117462"/>
                  </a:lnTo>
                  <a:lnTo>
                    <a:pt x="7895" y="136514"/>
                  </a:lnTo>
                  <a:lnTo>
                    <a:pt x="5945" y="136682"/>
                  </a:lnTo>
                  <a:lnTo>
                    <a:pt x="3476" y="133284"/>
                  </a:lnTo>
                  <a:lnTo>
                    <a:pt x="0" y="106145"/>
                  </a:lnTo>
                  <a:lnTo>
                    <a:pt x="7231" y="48987"/>
                  </a:lnTo>
                  <a:lnTo>
                    <a:pt x="13319" y="24193"/>
                  </a:lnTo>
                  <a:lnTo>
                    <a:pt x="18920" y="15007"/>
                  </a:lnTo>
                  <a:lnTo>
                    <a:pt x="34502" y="1682"/>
                  </a:lnTo>
                  <a:lnTo>
                    <a:pt x="43570" y="0"/>
                  </a:lnTo>
                  <a:lnTo>
                    <a:pt x="63005" y="4371"/>
                  </a:lnTo>
                  <a:lnTo>
                    <a:pt x="88088" y="19985"/>
                  </a:lnTo>
                  <a:lnTo>
                    <a:pt x="99948" y="35870"/>
                  </a:lnTo>
                  <a:lnTo>
                    <a:pt x="127658" y="95266"/>
                  </a:lnTo>
                  <a:lnTo>
                    <a:pt x="140520" y="123476"/>
                  </a:lnTo>
                  <a:lnTo>
                    <a:pt x="145935" y="147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85969" y="4327212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0528" y="58617"/>
                  </a:lnTo>
                  <a:lnTo>
                    <a:pt x="10528" y="110175"/>
                  </a:lnTo>
                  <a:lnTo>
                    <a:pt x="3293" y="168772"/>
                  </a:lnTo>
                  <a:lnTo>
                    <a:pt x="976" y="223142"/>
                  </a:lnTo>
                  <a:lnTo>
                    <a:pt x="289" y="275646"/>
                  </a:lnTo>
                  <a:lnTo>
                    <a:pt x="57" y="32966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380684" y="4421969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52642"/>
                  </a:moveTo>
                  <a:lnTo>
                    <a:pt x="176582" y="34684"/>
                  </a:lnTo>
                  <a:lnTo>
                    <a:pt x="125175" y="20976"/>
                  </a:lnTo>
                  <a:lnTo>
                    <a:pt x="63233" y="4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12966" y="109317"/>
            <a:ext cx="4394942" cy="785606"/>
            <a:chOff x="312966" y="109317"/>
            <a:chExt cx="4394942" cy="785606"/>
          </a:xfrm>
        </p:grpSpPr>
        <p:sp>
          <p:nvSpPr>
            <p:cNvPr id="2" name="Freeform 1"/>
            <p:cNvSpPr/>
            <p:nvPr/>
          </p:nvSpPr>
          <p:spPr>
            <a:xfrm>
              <a:off x="312966" y="109317"/>
              <a:ext cx="360858" cy="573742"/>
            </a:xfrm>
            <a:custGeom>
              <a:avLst/>
              <a:gdLst/>
              <a:ahLst/>
              <a:cxnLst/>
              <a:rect l="0" t="0" r="0" b="0"/>
              <a:pathLst>
                <a:path w="360858" h="573742">
                  <a:moveTo>
                    <a:pt x="318743" y="101252"/>
                  </a:moveTo>
                  <a:lnTo>
                    <a:pt x="298500" y="57290"/>
                  </a:lnTo>
                  <a:lnTo>
                    <a:pt x="271418" y="25065"/>
                  </a:lnTo>
                  <a:lnTo>
                    <a:pt x="253256" y="10459"/>
                  </a:lnTo>
                  <a:lnTo>
                    <a:pt x="230366" y="2408"/>
                  </a:lnTo>
                  <a:lnTo>
                    <a:pt x="205765" y="0"/>
                  </a:lnTo>
                  <a:lnTo>
                    <a:pt x="150661" y="10999"/>
                  </a:lnTo>
                  <a:lnTo>
                    <a:pt x="118813" y="20828"/>
                  </a:lnTo>
                  <a:lnTo>
                    <a:pt x="100814" y="33923"/>
                  </a:lnTo>
                  <a:lnTo>
                    <a:pt x="77527" y="64145"/>
                  </a:lnTo>
                  <a:lnTo>
                    <a:pt x="48697" y="116279"/>
                  </a:lnTo>
                  <a:lnTo>
                    <a:pt x="12003" y="175886"/>
                  </a:lnTo>
                  <a:lnTo>
                    <a:pt x="0" y="223582"/>
                  </a:lnTo>
                  <a:lnTo>
                    <a:pt x="213" y="276578"/>
                  </a:lnTo>
                  <a:lnTo>
                    <a:pt x="2096" y="334915"/>
                  </a:lnTo>
                  <a:lnTo>
                    <a:pt x="8243" y="391064"/>
                  </a:lnTo>
                  <a:lnTo>
                    <a:pt x="17473" y="444746"/>
                  </a:lnTo>
                  <a:lnTo>
                    <a:pt x="30427" y="473845"/>
                  </a:lnTo>
                  <a:lnTo>
                    <a:pt x="77442" y="530904"/>
                  </a:lnTo>
                  <a:lnTo>
                    <a:pt x="109596" y="554680"/>
                  </a:lnTo>
                  <a:lnTo>
                    <a:pt x="148239" y="568484"/>
                  </a:lnTo>
                  <a:lnTo>
                    <a:pt x="203219" y="573741"/>
                  </a:lnTo>
                  <a:lnTo>
                    <a:pt x="231134" y="572120"/>
                  </a:lnTo>
                  <a:lnTo>
                    <a:pt x="287183" y="552016"/>
                  </a:lnTo>
                  <a:lnTo>
                    <a:pt x="350577" y="517931"/>
                  </a:lnTo>
                  <a:lnTo>
                    <a:pt x="360857" y="511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9523" y="478721"/>
              <a:ext cx="128949" cy="144687"/>
            </a:xfrm>
            <a:custGeom>
              <a:avLst/>
              <a:gdLst/>
              <a:ahLst/>
              <a:cxnLst/>
              <a:rect l="0" t="0" r="0" b="0"/>
              <a:pathLst>
                <a:path w="128949" h="144687">
                  <a:moveTo>
                    <a:pt x="91699" y="5589"/>
                  </a:moveTo>
                  <a:lnTo>
                    <a:pt x="74932" y="0"/>
                  </a:lnTo>
                  <a:lnTo>
                    <a:pt x="57341" y="376"/>
                  </a:lnTo>
                  <a:lnTo>
                    <a:pt x="38994" y="5612"/>
                  </a:lnTo>
                  <a:lnTo>
                    <a:pt x="23041" y="15738"/>
                  </a:lnTo>
                  <a:lnTo>
                    <a:pt x="11272" y="34276"/>
                  </a:lnTo>
                  <a:lnTo>
                    <a:pt x="3311" y="58114"/>
                  </a:lnTo>
                  <a:lnTo>
                    <a:pt x="0" y="96671"/>
                  </a:lnTo>
                  <a:lnTo>
                    <a:pt x="3371" y="119770"/>
                  </a:lnTo>
                  <a:lnTo>
                    <a:pt x="8247" y="128503"/>
                  </a:lnTo>
                  <a:lnTo>
                    <a:pt x="23024" y="141326"/>
                  </a:lnTo>
                  <a:lnTo>
                    <a:pt x="44409" y="144686"/>
                  </a:lnTo>
                  <a:lnTo>
                    <a:pt x="68342" y="141109"/>
                  </a:lnTo>
                  <a:lnTo>
                    <a:pt x="100376" y="125942"/>
                  </a:lnTo>
                  <a:lnTo>
                    <a:pt x="117393" y="113282"/>
                  </a:lnTo>
                  <a:lnTo>
                    <a:pt x="126515" y="93617"/>
                  </a:lnTo>
                  <a:lnTo>
                    <a:pt x="128948" y="81822"/>
                  </a:lnTo>
                  <a:lnTo>
                    <a:pt x="125412" y="59358"/>
                  </a:lnTo>
                  <a:lnTo>
                    <a:pt x="102228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4922" y="502184"/>
              <a:ext cx="258800" cy="108469"/>
            </a:xfrm>
            <a:custGeom>
              <a:avLst/>
              <a:gdLst/>
              <a:ahLst/>
              <a:cxnLst/>
              <a:rect l="0" t="0" r="0" b="0"/>
              <a:pathLst>
                <a:path w="258800" h="108469">
                  <a:moveTo>
                    <a:pt x="0" y="3183"/>
                  </a:moveTo>
                  <a:lnTo>
                    <a:pt x="3119" y="45875"/>
                  </a:lnTo>
                  <a:lnTo>
                    <a:pt x="14654" y="87525"/>
                  </a:lnTo>
                  <a:lnTo>
                    <a:pt x="16788" y="89827"/>
                  </a:lnTo>
                  <a:lnTo>
                    <a:pt x="18211" y="86682"/>
                  </a:lnTo>
                  <a:lnTo>
                    <a:pt x="32260" y="30661"/>
                  </a:lnTo>
                  <a:lnTo>
                    <a:pt x="35544" y="17992"/>
                  </a:lnTo>
                  <a:lnTo>
                    <a:pt x="42414" y="9547"/>
                  </a:lnTo>
                  <a:lnTo>
                    <a:pt x="62524" y="162"/>
                  </a:lnTo>
                  <a:lnTo>
                    <a:pt x="72098" y="0"/>
                  </a:lnTo>
                  <a:lnTo>
                    <a:pt x="88975" y="6058"/>
                  </a:lnTo>
                  <a:lnTo>
                    <a:pt x="101156" y="19669"/>
                  </a:lnTo>
                  <a:lnTo>
                    <a:pt x="125979" y="77406"/>
                  </a:lnTo>
                  <a:lnTo>
                    <a:pt x="130860" y="89983"/>
                  </a:lnTo>
                  <a:lnTo>
                    <a:pt x="129370" y="71926"/>
                  </a:lnTo>
                  <a:lnTo>
                    <a:pt x="132757" y="53623"/>
                  </a:lnTo>
                  <a:lnTo>
                    <a:pt x="144401" y="36909"/>
                  </a:lnTo>
                  <a:lnTo>
                    <a:pt x="152419" y="29177"/>
                  </a:lnTo>
                  <a:lnTo>
                    <a:pt x="173807" y="20585"/>
                  </a:lnTo>
                  <a:lnTo>
                    <a:pt x="186061" y="18294"/>
                  </a:lnTo>
                  <a:lnTo>
                    <a:pt x="209036" y="21988"/>
                  </a:lnTo>
                  <a:lnTo>
                    <a:pt x="229775" y="32598"/>
                  </a:lnTo>
                  <a:lnTo>
                    <a:pt x="246792" y="49012"/>
                  </a:lnTo>
                  <a:lnTo>
                    <a:pt x="255914" y="71125"/>
                  </a:lnTo>
                  <a:lnTo>
                    <a:pt x="258799" y="91871"/>
                  </a:lnTo>
                  <a:lnTo>
                    <a:pt x="257930" y="97404"/>
                  </a:lnTo>
                  <a:lnTo>
                    <a:pt x="252684" y="108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6409" y="457387"/>
              <a:ext cx="155752" cy="312185"/>
            </a:xfrm>
            <a:custGeom>
              <a:avLst/>
              <a:gdLst/>
              <a:ahLst/>
              <a:cxnLst/>
              <a:rect l="0" t="0" r="0" b="0"/>
              <a:pathLst>
                <a:path w="155752" h="312185">
                  <a:moveTo>
                    <a:pt x="5953" y="100623"/>
                  </a:moveTo>
                  <a:lnTo>
                    <a:pt x="9073" y="143315"/>
                  </a:lnTo>
                  <a:lnTo>
                    <a:pt x="23912" y="203861"/>
                  </a:lnTo>
                  <a:lnTo>
                    <a:pt x="34500" y="258839"/>
                  </a:lnTo>
                  <a:lnTo>
                    <a:pt x="33519" y="297630"/>
                  </a:lnTo>
                  <a:lnTo>
                    <a:pt x="31349" y="309170"/>
                  </a:lnTo>
                  <a:lnTo>
                    <a:pt x="29903" y="312184"/>
                  </a:lnTo>
                  <a:lnTo>
                    <a:pt x="28939" y="309514"/>
                  </a:lnTo>
                  <a:lnTo>
                    <a:pt x="12469" y="247307"/>
                  </a:lnTo>
                  <a:lnTo>
                    <a:pt x="7240" y="188956"/>
                  </a:lnTo>
                  <a:lnTo>
                    <a:pt x="3088" y="127343"/>
                  </a:lnTo>
                  <a:lnTo>
                    <a:pt x="0" y="103140"/>
                  </a:lnTo>
                  <a:lnTo>
                    <a:pt x="10528" y="42723"/>
                  </a:lnTo>
                  <a:lnTo>
                    <a:pt x="23194" y="21857"/>
                  </a:lnTo>
                  <a:lnTo>
                    <a:pt x="31485" y="13017"/>
                  </a:lnTo>
                  <a:lnTo>
                    <a:pt x="53176" y="3195"/>
                  </a:lnTo>
                  <a:lnTo>
                    <a:pt x="77244" y="0"/>
                  </a:lnTo>
                  <a:lnTo>
                    <a:pt x="99639" y="2479"/>
                  </a:lnTo>
                  <a:lnTo>
                    <a:pt x="131978" y="16041"/>
                  </a:lnTo>
                  <a:lnTo>
                    <a:pt x="146972" y="31446"/>
                  </a:lnTo>
                  <a:lnTo>
                    <a:pt x="152608" y="40467"/>
                  </a:lnTo>
                  <a:lnTo>
                    <a:pt x="155751" y="62968"/>
                  </a:lnTo>
                  <a:lnTo>
                    <a:pt x="148237" y="109953"/>
                  </a:lnTo>
                  <a:lnTo>
                    <a:pt x="141753" y="117371"/>
                  </a:lnTo>
                  <a:lnTo>
                    <a:pt x="122071" y="125614"/>
                  </a:lnTo>
                  <a:lnTo>
                    <a:pt x="67070" y="131340"/>
                  </a:lnTo>
                  <a:lnTo>
                    <a:pt x="48067" y="1322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3989" y="242155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5589" y="62093"/>
                  </a:lnTo>
                  <a:lnTo>
                    <a:pt x="9553" y="123053"/>
                  </a:lnTo>
                  <a:lnTo>
                    <a:pt x="11409" y="178790"/>
                  </a:lnTo>
                  <a:lnTo>
                    <a:pt x="21924" y="240730"/>
                  </a:lnTo>
                  <a:lnTo>
                    <a:pt x="29677" y="298026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37160" y="408259"/>
              <a:ext cx="146114" cy="162539"/>
            </a:xfrm>
            <a:custGeom>
              <a:avLst/>
              <a:gdLst/>
              <a:ahLst/>
              <a:cxnLst/>
              <a:rect l="0" t="0" r="0" b="0"/>
              <a:pathLst>
                <a:path w="146114" h="162539">
                  <a:moveTo>
                    <a:pt x="0" y="118165"/>
                  </a:moveTo>
                  <a:lnTo>
                    <a:pt x="53875" y="90654"/>
                  </a:lnTo>
                  <a:lnTo>
                    <a:pt x="115922" y="60677"/>
                  </a:lnTo>
                  <a:lnTo>
                    <a:pt x="136919" y="47381"/>
                  </a:lnTo>
                  <a:lnTo>
                    <a:pt x="142752" y="39390"/>
                  </a:lnTo>
                  <a:lnTo>
                    <a:pt x="145471" y="30554"/>
                  </a:lnTo>
                  <a:lnTo>
                    <a:pt x="146113" y="21153"/>
                  </a:lnTo>
                  <a:lnTo>
                    <a:pt x="143033" y="13716"/>
                  </a:lnTo>
                  <a:lnTo>
                    <a:pt x="130251" y="2333"/>
                  </a:lnTo>
                  <a:lnTo>
                    <a:pt x="121929" y="0"/>
                  </a:lnTo>
                  <a:lnTo>
                    <a:pt x="103324" y="527"/>
                  </a:lnTo>
                  <a:lnTo>
                    <a:pt x="73119" y="12990"/>
                  </a:lnTo>
                  <a:lnTo>
                    <a:pt x="47531" y="37089"/>
                  </a:lnTo>
                  <a:lnTo>
                    <a:pt x="30721" y="66457"/>
                  </a:lnTo>
                  <a:lnTo>
                    <a:pt x="23921" y="102974"/>
                  </a:lnTo>
                  <a:lnTo>
                    <a:pt x="28569" y="126622"/>
                  </a:lnTo>
                  <a:lnTo>
                    <a:pt x="33084" y="137841"/>
                  </a:lnTo>
                  <a:lnTo>
                    <a:pt x="47460" y="153426"/>
                  </a:lnTo>
                  <a:lnTo>
                    <a:pt x="56206" y="159220"/>
                  </a:lnTo>
                  <a:lnTo>
                    <a:pt x="81523" y="162538"/>
                  </a:lnTo>
                  <a:lnTo>
                    <a:pt x="126342" y="160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6145" y="408072"/>
              <a:ext cx="442198" cy="181694"/>
            </a:xfrm>
            <a:custGeom>
              <a:avLst/>
              <a:gdLst/>
              <a:ahLst/>
              <a:cxnLst/>
              <a:rect l="0" t="0" r="0" b="0"/>
              <a:pathLst>
                <a:path w="442198" h="181694">
                  <a:moveTo>
                    <a:pt x="0" y="76238"/>
                  </a:moveTo>
                  <a:lnTo>
                    <a:pt x="3119" y="118930"/>
                  </a:lnTo>
                  <a:lnTo>
                    <a:pt x="14572" y="150109"/>
                  </a:lnTo>
                  <a:lnTo>
                    <a:pt x="22854" y="164052"/>
                  </a:lnTo>
                  <a:lnTo>
                    <a:pt x="23425" y="162857"/>
                  </a:lnTo>
                  <a:lnTo>
                    <a:pt x="21265" y="105261"/>
                  </a:lnTo>
                  <a:lnTo>
                    <a:pt x="21195" y="92077"/>
                  </a:lnTo>
                  <a:lnTo>
                    <a:pt x="24659" y="82118"/>
                  </a:lnTo>
                  <a:lnTo>
                    <a:pt x="37865" y="67933"/>
                  </a:lnTo>
                  <a:lnTo>
                    <a:pt x="46300" y="66022"/>
                  </a:lnTo>
                  <a:lnTo>
                    <a:pt x="65031" y="70138"/>
                  </a:lnTo>
                  <a:lnTo>
                    <a:pt x="89718" y="85609"/>
                  </a:lnTo>
                  <a:lnTo>
                    <a:pt x="111851" y="110600"/>
                  </a:lnTo>
                  <a:lnTo>
                    <a:pt x="116681" y="112015"/>
                  </a:lnTo>
                  <a:lnTo>
                    <a:pt x="119901" y="108278"/>
                  </a:lnTo>
                  <a:lnTo>
                    <a:pt x="125819" y="93988"/>
                  </a:lnTo>
                  <a:lnTo>
                    <a:pt x="136248" y="79838"/>
                  </a:lnTo>
                  <a:lnTo>
                    <a:pt x="160862" y="64307"/>
                  </a:lnTo>
                  <a:lnTo>
                    <a:pt x="183408" y="62357"/>
                  </a:lnTo>
                  <a:lnTo>
                    <a:pt x="195972" y="63474"/>
                  </a:lnTo>
                  <a:lnTo>
                    <a:pt x="219289" y="74075"/>
                  </a:lnTo>
                  <a:lnTo>
                    <a:pt x="239012" y="90485"/>
                  </a:lnTo>
                  <a:lnTo>
                    <a:pt x="261205" y="129615"/>
                  </a:lnTo>
                  <a:lnTo>
                    <a:pt x="265383" y="139899"/>
                  </a:lnTo>
                  <a:lnTo>
                    <a:pt x="266907" y="160684"/>
                  </a:lnTo>
                  <a:lnTo>
                    <a:pt x="265675" y="171140"/>
                  </a:lnTo>
                  <a:lnTo>
                    <a:pt x="267194" y="174601"/>
                  </a:lnTo>
                  <a:lnTo>
                    <a:pt x="270546" y="173399"/>
                  </a:lnTo>
                  <a:lnTo>
                    <a:pt x="329693" y="118141"/>
                  </a:lnTo>
                  <a:lnTo>
                    <a:pt x="389845" y="84553"/>
                  </a:lnTo>
                  <a:lnTo>
                    <a:pt x="408401" y="70575"/>
                  </a:lnTo>
                  <a:lnTo>
                    <a:pt x="420547" y="52664"/>
                  </a:lnTo>
                  <a:lnTo>
                    <a:pt x="421914" y="42975"/>
                  </a:lnTo>
                  <a:lnTo>
                    <a:pt x="417194" y="22850"/>
                  </a:lnTo>
                  <a:lnTo>
                    <a:pt x="404179" y="8447"/>
                  </a:lnTo>
                  <a:lnTo>
                    <a:pt x="395794" y="2968"/>
                  </a:lnTo>
                  <a:lnTo>
                    <a:pt x="377120" y="0"/>
                  </a:lnTo>
                  <a:lnTo>
                    <a:pt x="367227" y="846"/>
                  </a:lnTo>
                  <a:lnTo>
                    <a:pt x="349995" y="8026"/>
                  </a:lnTo>
                  <a:lnTo>
                    <a:pt x="319869" y="31699"/>
                  </a:lnTo>
                  <a:lnTo>
                    <a:pt x="304046" y="57582"/>
                  </a:lnTo>
                  <a:lnTo>
                    <a:pt x="291949" y="87478"/>
                  </a:lnTo>
                  <a:lnTo>
                    <a:pt x="290802" y="108140"/>
                  </a:lnTo>
                  <a:lnTo>
                    <a:pt x="299598" y="150000"/>
                  </a:lnTo>
                  <a:lnTo>
                    <a:pt x="312139" y="167903"/>
                  </a:lnTo>
                  <a:lnTo>
                    <a:pt x="320396" y="175953"/>
                  </a:lnTo>
                  <a:lnTo>
                    <a:pt x="329411" y="180149"/>
                  </a:lnTo>
                  <a:lnTo>
                    <a:pt x="348786" y="181693"/>
                  </a:lnTo>
                  <a:lnTo>
                    <a:pt x="410729" y="166884"/>
                  </a:lnTo>
                  <a:lnTo>
                    <a:pt x="442197" y="149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00455" y="438452"/>
              <a:ext cx="157929" cy="163949"/>
            </a:xfrm>
            <a:custGeom>
              <a:avLst/>
              <a:gdLst/>
              <a:ahLst/>
              <a:cxnLst/>
              <a:rect l="0" t="0" r="0" b="0"/>
              <a:pathLst>
                <a:path w="157929" h="163949">
                  <a:moveTo>
                    <a:pt x="0" y="35330"/>
                  </a:moveTo>
                  <a:lnTo>
                    <a:pt x="5590" y="97422"/>
                  </a:lnTo>
                  <a:lnTo>
                    <a:pt x="21331" y="151001"/>
                  </a:lnTo>
                  <a:lnTo>
                    <a:pt x="24750" y="161577"/>
                  </a:lnTo>
                  <a:lnTo>
                    <a:pt x="27028" y="163948"/>
                  </a:lnTo>
                  <a:lnTo>
                    <a:pt x="28548" y="160850"/>
                  </a:lnTo>
                  <a:lnTo>
                    <a:pt x="29066" y="146099"/>
                  </a:lnTo>
                  <a:lnTo>
                    <a:pt x="22343" y="92247"/>
                  </a:lnTo>
                  <a:lnTo>
                    <a:pt x="29717" y="39467"/>
                  </a:lnTo>
                  <a:lnTo>
                    <a:pt x="35825" y="16112"/>
                  </a:lnTo>
                  <a:lnTo>
                    <a:pt x="42601" y="8480"/>
                  </a:lnTo>
                  <a:lnTo>
                    <a:pt x="62608" y="0"/>
                  </a:lnTo>
                  <a:lnTo>
                    <a:pt x="72154" y="78"/>
                  </a:lnTo>
                  <a:lnTo>
                    <a:pt x="89001" y="6404"/>
                  </a:lnTo>
                  <a:lnTo>
                    <a:pt x="111639" y="28709"/>
                  </a:lnTo>
                  <a:lnTo>
                    <a:pt x="135859" y="77958"/>
                  </a:lnTo>
                  <a:lnTo>
                    <a:pt x="154720" y="134421"/>
                  </a:lnTo>
                  <a:lnTo>
                    <a:pt x="157928" y="151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42611" y="200041"/>
              <a:ext cx="31111" cy="400084"/>
            </a:xfrm>
            <a:custGeom>
              <a:avLst/>
              <a:gdLst/>
              <a:ahLst/>
              <a:cxnLst/>
              <a:rect l="0" t="0" r="0" b="0"/>
              <a:pathLst>
                <a:path w="31111" h="400084">
                  <a:moveTo>
                    <a:pt x="0" y="0"/>
                  </a:moveTo>
                  <a:lnTo>
                    <a:pt x="3119" y="60384"/>
                  </a:lnTo>
                  <a:lnTo>
                    <a:pt x="8333" y="111868"/>
                  </a:lnTo>
                  <a:lnTo>
                    <a:pt x="15684" y="165597"/>
                  </a:lnTo>
                  <a:lnTo>
                    <a:pt x="23469" y="229055"/>
                  </a:lnTo>
                  <a:lnTo>
                    <a:pt x="29982" y="290000"/>
                  </a:lnTo>
                  <a:lnTo>
                    <a:pt x="31110" y="343549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95212" y="357968"/>
              <a:ext cx="284270" cy="9066"/>
            </a:xfrm>
            <a:custGeom>
              <a:avLst/>
              <a:gdLst/>
              <a:ahLst/>
              <a:cxnLst/>
              <a:rect l="0" t="0" r="0" b="0"/>
              <a:pathLst>
                <a:path w="284270" h="9066">
                  <a:moveTo>
                    <a:pt x="284269" y="0"/>
                  </a:moveTo>
                  <a:lnTo>
                    <a:pt x="230125" y="0"/>
                  </a:lnTo>
                  <a:lnTo>
                    <a:pt x="169589" y="5590"/>
                  </a:lnTo>
                  <a:lnTo>
                    <a:pt x="118619" y="9065"/>
                  </a:lnTo>
                  <a:lnTo>
                    <a:pt x="57400" y="30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70342" y="440408"/>
              <a:ext cx="188125" cy="159735"/>
            </a:xfrm>
            <a:custGeom>
              <a:avLst/>
              <a:gdLst/>
              <a:ahLst/>
              <a:cxnLst/>
              <a:rect l="0" t="0" r="0" b="0"/>
              <a:pathLst>
                <a:path w="188125" h="159735">
                  <a:moveTo>
                    <a:pt x="103896" y="64959"/>
                  </a:moveTo>
                  <a:lnTo>
                    <a:pt x="103896" y="42603"/>
                  </a:lnTo>
                  <a:lnTo>
                    <a:pt x="97657" y="25387"/>
                  </a:lnTo>
                  <a:lnTo>
                    <a:pt x="92717" y="17521"/>
                  </a:lnTo>
                  <a:lnTo>
                    <a:pt x="77871" y="5661"/>
                  </a:lnTo>
                  <a:lnTo>
                    <a:pt x="68998" y="861"/>
                  </a:lnTo>
                  <a:lnTo>
                    <a:pt x="59574" y="0"/>
                  </a:lnTo>
                  <a:lnTo>
                    <a:pt x="39744" y="5283"/>
                  </a:lnTo>
                  <a:lnTo>
                    <a:pt x="14438" y="21411"/>
                  </a:lnTo>
                  <a:lnTo>
                    <a:pt x="5645" y="40535"/>
                  </a:lnTo>
                  <a:lnTo>
                    <a:pt x="0" y="90941"/>
                  </a:lnTo>
                  <a:lnTo>
                    <a:pt x="4612" y="126470"/>
                  </a:lnTo>
                  <a:lnTo>
                    <a:pt x="16486" y="145330"/>
                  </a:lnTo>
                  <a:lnTo>
                    <a:pt x="24565" y="153635"/>
                  </a:lnTo>
                  <a:lnTo>
                    <a:pt x="33461" y="158001"/>
                  </a:lnTo>
                  <a:lnTo>
                    <a:pt x="52704" y="159734"/>
                  </a:lnTo>
                  <a:lnTo>
                    <a:pt x="69836" y="153485"/>
                  </a:lnTo>
                  <a:lnTo>
                    <a:pt x="85249" y="141739"/>
                  </a:lnTo>
                  <a:lnTo>
                    <a:pt x="105909" y="115395"/>
                  </a:lnTo>
                  <a:lnTo>
                    <a:pt x="115709" y="95564"/>
                  </a:lnTo>
                  <a:lnTo>
                    <a:pt x="121130" y="92381"/>
                  </a:lnTo>
                  <a:lnTo>
                    <a:pt x="127084" y="93769"/>
                  </a:lnTo>
                  <a:lnTo>
                    <a:pt x="188124" y="138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11108" y="452662"/>
              <a:ext cx="105286" cy="130281"/>
            </a:xfrm>
            <a:custGeom>
              <a:avLst/>
              <a:gdLst/>
              <a:ahLst/>
              <a:cxnLst/>
              <a:rect l="0" t="0" r="0" b="0"/>
              <a:pathLst>
                <a:path w="105286" h="130281">
                  <a:moveTo>
                    <a:pt x="0" y="52705"/>
                  </a:moveTo>
                  <a:lnTo>
                    <a:pt x="17959" y="106580"/>
                  </a:lnTo>
                  <a:lnTo>
                    <a:pt x="25858" y="130280"/>
                  </a:lnTo>
                  <a:lnTo>
                    <a:pt x="13108" y="79549"/>
                  </a:lnTo>
                  <a:lnTo>
                    <a:pt x="5972" y="23052"/>
                  </a:lnTo>
                  <a:lnTo>
                    <a:pt x="12793" y="5991"/>
                  </a:lnTo>
                  <a:lnTo>
                    <a:pt x="19057" y="1675"/>
                  </a:lnTo>
                  <a:lnTo>
                    <a:pt x="35376" y="0"/>
                  </a:lnTo>
                  <a:lnTo>
                    <a:pt x="51208" y="6274"/>
                  </a:lnTo>
                  <a:lnTo>
                    <a:pt x="105285" y="31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58507" y="505367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0" y="0"/>
                  </a:moveTo>
                  <a:lnTo>
                    <a:pt x="63171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37450" y="463253"/>
              <a:ext cx="157929" cy="431670"/>
            </a:xfrm>
            <a:custGeom>
              <a:avLst/>
              <a:gdLst/>
              <a:ahLst/>
              <a:cxnLst/>
              <a:rect l="0" t="0" r="0" b="0"/>
              <a:pathLst>
                <a:path w="157929" h="431670">
                  <a:moveTo>
                    <a:pt x="157928" y="0"/>
                  </a:moveTo>
                  <a:lnTo>
                    <a:pt x="132734" y="63451"/>
                  </a:lnTo>
                  <a:lnTo>
                    <a:pt x="116383" y="121545"/>
                  </a:lnTo>
                  <a:lnTo>
                    <a:pt x="107878" y="144097"/>
                  </a:lnTo>
                  <a:lnTo>
                    <a:pt x="78207" y="200830"/>
                  </a:lnTo>
                  <a:lnTo>
                    <a:pt x="54204" y="263967"/>
                  </a:lnTo>
                  <a:lnTo>
                    <a:pt x="36097" y="315094"/>
                  </a:lnTo>
                  <a:lnTo>
                    <a:pt x="18136" y="36904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32290" y="170688"/>
              <a:ext cx="252685" cy="418908"/>
            </a:xfrm>
            <a:custGeom>
              <a:avLst/>
              <a:gdLst/>
              <a:ahLst/>
              <a:cxnLst/>
              <a:rect l="0" t="0" r="0" b="0"/>
              <a:pathLst>
                <a:path w="252685" h="418908">
                  <a:moveTo>
                    <a:pt x="0" y="408379"/>
                  </a:moveTo>
                  <a:lnTo>
                    <a:pt x="5589" y="349762"/>
                  </a:lnTo>
                  <a:lnTo>
                    <a:pt x="16788" y="295588"/>
                  </a:lnTo>
                  <a:lnTo>
                    <a:pt x="23333" y="239827"/>
                  </a:lnTo>
                  <a:lnTo>
                    <a:pt x="29955" y="178163"/>
                  </a:lnTo>
                  <a:lnTo>
                    <a:pt x="39669" y="119232"/>
                  </a:lnTo>
                  <a:lnTo>
                    <a:pt x="52853" y="66344"/>
                  </a:lnTo>
                  <a:lnTo>
                    <a:pt x="66722" y="11443"/>
                  </a:lnTo>
                  <a:lnTo>
                    <a:pt x="72557" y="4545"/>
                  </a:lnTo>
                  <a:lnTo>
                    <a:pt x="79957" y="1116"/>
                  </a:lnTo>
                  <a:lnTo>
                    <a:pt x="88400" y="0"/>
                  </a:lnTo>
                  <a:lnTo>
                    <a:pt x="96368" y="3935"/>
                  </a:lnTo>
                  <a:lnTo>
                    <a:pt x="111460" y="20786"/>
                  </a:lnTo>
                  <a:lnTo>
                    <a:pt x="132978" y="76967"/>
                  </a:lnTo>
                  <a:lnTo>
                    <a:pt x="155425" y="131218"/>
                  </a:lnTo>
                  <a:lnTo>
                    <a:pt x="177060" y="187255"/>
                  </a:lnTo>
                  <a:lnTo>
                    <a:pt x="191412" y="237446"/>
                  </a:lnTo>
                  <a:lnTo>
                    <a:pt x="208663" y="289362"/>
                  </a:lnTo>
                  <a:lnTo>
                    <a:pt x="227047" y="349731"/>
                  </a:lnTo>
                  <a:lnTo>
                    <a:pt x="241944" y="393545"/>
                  </a:lnTo>
                  <a:lnTo>
                    <a:pt x="252684" y="418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16518" y="431668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53084" y="432264"/>
              <a:ext cx="131932" cy="125747"/>
            </a:xfrm>
            <a:custGeom>
              <a:avLst/>
              <a:gdLst/>
              <a:ahLst/>
              <a:cxnLst/>
              <a:rect l="0" t="0" r="0" b="0"/>
              <a:pathLst>
                <a:path w="131932" h="125747">
                  <a:moveTo>
                    <a:pt x="5589" y="20461"/>
                  </a:moveTo>
                  <a:lnTo>
                    <a:pt x="0" y="37228"/>
                  </a:lnTo>
                  <a:lnTo>
                    <a:pt x="2113" y="70013"/>
                  </a:lnTo>
                  <a:lnTo>
                    <a:pt x="10968" y="107588"/>
                  </a:lnTo>
                  <a:lnTo>
                    <a:pt x="8760" y="102468"/>
                  </a:lnTo>
                  <a:lnTo>
                    <a:pt x="7385" y="54944"/>
                  </a:lnTo>
                  <a:lnTo>
                    <a:pt x="11457" y="27208"/>
                  </a:lnTo>
                  <a:lnTo>
                    <a:pt x="16520" y="16770"/>
                  </a:lnTo>
                  <a:lnTo>
                    <a:pt x="31504" y="2053"/>
                  </a:lnTo>
                  <a:lnTo>
                    <a:pt x="40413" y="0"/>
                  </a:lnTo>
                  <a:lnTo>
                    <a:pt x="59671" y="3958"/>
                  </a:lnTo>
                  <a:lnTo>
                    <a:pt x="76809" y="16636"/>
                  </a:lnTo>
                  <a:lnTo>
                    <a:pt x="112887" y="63458"/>
                  </a:lnTo>
                  <a:lnTo>
                    <a:pt x="125769" y="93252"/>
                  </a:lnTo>
                  <a:lnTo>
                    <a:pt x="131931" y="1257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85015" y="438862"/>
              <a:ext cx="240162" cy="289831"/>
            </a:xfrm>
            <a:custGeom>
              <a:avLst/>
              <a:gdLst/>
              <a:ahLst/>
              <a:cxnLst/>
              <a:rect l="0" t="0" r="0" b="0"/>
              <a:pathLst>
                <a:path w="240162" h="289831">
                  <a:moveTo>
                    <a:pt x="178985" y="55977"/>
                  </a:moveTo>
                  <a:lnTo>
                    <a:pt x="169409" y="31930"/>
                  </a:lnTo>
                  <a:lnTo>
                    <a:pt x="158741" y="17603"/>
                  </a:lnTo>
                  <a:lnTo>
                    <a:pt x="133992" y="1973"/>
                  </a:lnTo>
                  <a:lnTo>
                    <a:pt x="114534" y="0"/>
                  </a:lnTo>
                  <a:lnTo>
                    <a:pt x="95358" y="4192"/>
                  </a:lnTo>
                  <a:lnTo>
                    <a:pt x="79036" y="13854"/>
                  </a:lnTo>
                  <a:lnTo>
                    <a:pt x="67103" y="29067"/>
                  </a:lnTo>
                  <a:lnTo>
                    <a:pt x="62283" y="38037"/>
                  </a:lnTo>
                  <a:lnTo>
                    <a:pt x="60047" y="60482"/>
                  </a:lnTo>
                  <a:lnTo>
                    <a:pt x="64122" y="84885"/>
                  </a:lnTo>
                  <a:lnTo>
                    <a:pt x="73732" y="107430"/>
                  </a:lnTo>
                  <a:lnTo>
                    <a:pt x="97886" y="134263"/>
                  </a:lnTo>
                  <a:lnTo>
                    <a:pt x="107371" y="138583"/>
                  </a:lnTo>
                  <a:lnTo>
                    <a:pt x="127269" y="140264"/>
                  </a:lnTo>
                  <a:lnTo>
                    <a:pt x="144692" y="133992"/>
                  </a:lnTo>
                  <a:lnTo>
                    <a:pt x="174941" y="110902"/>
                  </a:lnTo>
                  <a:lnTo>
                    <a:pt x="190785" y="85119"/>
                  </a:lnTo>
                  <a:lnTo>
                    <a:pt x="196210" y="81254"/>
                  </a:lnTo>
                  <a:lnTo>
                    <a:pt x="202166" y="81017"/>
                  </a:lnTo>
                  <a:lnTo>
                    <a:pt x="208477" y="83199"/>
                  </a:lnTo>
                  <a:lnTo>
                    <a:pt x="212684" y="90503"/>
                  </a:lnTo>
                  <a:lnTo>
                    <a:pt x="222556" y="141132"/>
                  </a:lnTo>
                  <a:lnTo>
                    <a:pt x="237669" y="203281"/>
                  </a:lnTo>
                  <a:lnTo>
                    <a:pt x="240161" y="229460"/>
                  </a:lnTo>
                  <a:lnTo>
                    <a:pt x="235030" y="253573"/>
                  </a:lnTo>
                  <a:lnTo>
                    <a:pt x="230386" y="264917"/>
                  </a:lnTo>
                  <a:lnTo>
                    <a:pt x="215868" y="280640"/>
                  </a:lnTo>
                  <a:lnTo>
                    <a:pt x="207083" y="286471"/>
                  </a:lnTo>
                  <a:lnTo>
                    <a:pt x="184844" y="289830"/>
                  </a:lnTo>
                  <a:lnTo>
                    <a:pt x="132439" y="288044"/>
                  </a:lnTo>
                  <a:lnTo>
                    <a:pt x="77027" y="280455"/>
                  </a:lnTo>
                  <a:lnTo>
                    <a:pt x="27260" y="274623"/>
                  </a:lnTo>
                  <a:lnTo>
                    <a:pt x="0" y="266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79813" y="252683"/>
              <a:ext cx="1" cy="326385"/>
            </a:xfrm>
            <a:custGeom>
              <a:avLst/>
              <a:gdLst/>
              <a:ahLst/>
              <a:cxnLst/>
              <a:rect l="0" t="0" r="0" b="0"/>
              <a:pathLst>
                <a:path w="1" h="326385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2521"/>
                  </a:lnTo>
                  <a:lnTo>
                    <a:pt x="0" y="224773"/>
                  </a:lnTo>
                  <a:lnTo>
                    <a:pt x="0" y="27496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32455" y="418065"/>
              <a:ext cx="200043" cy="150474"/>
            </a:xfrm>
            <a:custGeom>
              <a:avLst/>
              <a:gdLst/>
              <a:ahLst/>
              <a:cxnLst/>
              <a:rect l="0" t="0" r="0" b="0"/>
              <a:pathLst>
                <a:path w="200043" h="150474">
                  <a:moveTo>
                    <a:pt x="0" y="76774"/>
                  </a:moveTo>
                  <a:lnTo>
                    <a:pt x="37478" y="68441"/>
                  </a:lnTo>
                  <a:lnTo>
                    <a:pt x="72326" y="70015"/>
                  </a:lnTo>
                  <a:lnTo>
                    <a:pt x="126162" y="81950"/>
                  </a:lnTo>
                  <a:lnTo>
                    <a:pt x="178962" y="72097"/>
                  </a:lnTo>
                  <a:lnTo>
                    <a:pt x="185988" y="65467"/>
                  </a:lnTo>
                  <a:lnTo>
                    <a:pt x="193796" y="45622"/>
                  </a:lnTo>
                  <a:lnTo>
                    <a:pt x="193538" y="36119"/>
                  </a:lnTo>
                  <a:lnTo>
                    <a:pt x="187013" y="19321"/>
                  </a:lnTo>
                  <a:lnTo>
                    <a:pt x="173194" y="7175"/>
                  </a:lnTo>
                  <a:lnTo>
                    <a:pt x="164596" y="2299"/>
                  </a:lnTo>
                  <a:lnTo>
                    <a:pt x="142564" y="0"/>
                  </a:lnTo>
                  <a:lnTo>
                    <a:pt x="118344" y="4048"/>
                  </a:lnTo>
                  <a:lnTo>
                    <a:pt x="86148" y="19481"/>
                  </a:lnTo>
                  <a:lnTo>
                    <a:pt x="69094" y="32203"/>
                  </a:lnTo>
                  <a:lnTo>
                    <a:pt x="51928" y="58108"/>
                  </a:lnTo>
                  <a:lnTo>
                    <a:pt x="49596" y="77837"/>
                  </a:lnTo>
                  <a:lnTo>
                    <a:pt x="53629" y="98303"/>
                  </a:lnTo>
                  <a:lnTo>
                    <a:pt x="63220" y="119098"/>
                  </a:lnTo>
                  <a:lnTo>
                    <a:pt x="78401" y="133799"/>
                  </a:lnTo>
                  <a:lnTo>
                    <a:pt x="98016" y="143063"/>
                  </a:lnTo>
                  <a:lnTo>
                    <a:pt x="151856" y="149010"/>
                  </a:lnTo>
                  <a:lnTo>
                    <a:pt x="200042" y="150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29889" y="368497"/>
              <a:ext cx="178019" cy="240886"/>
            </a:xfrm>
            <a:custGeom>
              <a:avLst/>
              <a:gdLst/>
              <a:ahLst/>
              <a:cxnLst/>
              <a:rect l="0" t="0" r="0" b="0"/>
              <a:pathLst>
                <a:path w="178019" h="240886">
                  <a:moveTo>
                    <a:pt x="155292" y="0"/>
                  </a:moveTo>
                  <a:lnTo>
                    <a:pt x="96675" y="5589"/>
                  </a:lnTo>
                  <a:lnTo>
                    <a:pt x="50906" y="19128"/>
                  </a:lnTo>
                  <a:lnTo>
                    <a:pt x="11190" y="43119"/>
                  </a:lnTo>
                  <a:lnTo>
                    <a:pt x="3072" y="49803"/>
                  </a:lnTo>
                  <a:lnTo>
                    <a:pt x="0" y="56599"/>
                  </a:lnTo>
                  <a:lnTo>
                    <a:pt x="291" y="63469"/>
                  </a:lnTo>
                  <a:lnTo>
                    <a:pt x="2825" y="70389"/>
                  </a:lnTo>
                  <a:lnTo>
                    <a:pt x="23159" y="91306"/>
                  </a:lnTo>
                  <a:lnTo>
                    <a:pt x="47823" y="99072"/>
                  </a:lnTo>
                  <a:lnTo>
                    <a:pt x="100138" y="109647"/>
                  </a:lnTo>
                  <a:lnTo>
                    <a:pt x="143098" y="124171"/>
                  </a:lnTo>
                  <a:lnTo>
                    <a:pt x="160011" y="135516"/>
                  </a:lnTo>
                  <a:lnTo>
                    <a:pt x="172207" y="151476"/>
                  </a:lnTo>
                  <a:lnTo>
                    <a:pt x="177097" y="160645"/>
                  </a:lnTo>
                  <a:lnTo>
                    <a:pt x="178018" y="170268"/>
                  </a:lnTo>
                  <a:lnTo>
                    <a:pt x="172801" y="190318"/>
                  </a:lnTo>
                  <a:lnTo>
                    <a:pt x="156710" y="215748"/>
                  </a:lnTo>
                  <a:lnTo>
                    <a:pt x="140715" y="227689"/>
                  </a:lnTo>
                  <a:lnTo>
                    <a:pt x="120737" y="235726"/>
                  </a:lnTo>
                  <a:lnTo>
                    <a:pt x="66665" y="240885"/>
                  </a:lnTo>
                  <a:lnTo>
                    <a:pt x="29596" y="238660"/>
                  </a:lnTo>
                  <a:lnTo>
                    <a:pt x="789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6383" y="706876"/>
              <a:ext cx="4274571" cy="51176"/>
            </a:xfrm>
            <a:custGeom>
              <a:avLst/>
              <a:gdLst/>
              <a:ahLst/>
              <a:cxnLst/>
              <a:rect l="0" t="0" r="0" b="0"/>
              <a:pathLst>
                <a:path w="4274571" h="51176">
                  <a:moveTo>
                    <a:pt x="4274570" y="19590"/>
                  </a:moveTo>
                  <a:lnTo>
                    <a:pt x="4237092" y="11257"/>
                  </a:lnTo>
                  <a:lnTo>
                    <a:pt x="4185669" y="9495"/>
                  </a:lnTo>
                  <a:lnTo>
                    <a:pt x="4129281" y="9147"/>
                  </a:lnTo>
                  <a:lnTo>
                    <a:pt x="4066150" y="5959"/>
                  </a:lnTo>
                  <a:lnTo>
                    <a:pt x="4002683" y="0"/>
                  </a:lnTo>
                  <a:lnTo>
                    <a:pt x="3951206" y="4557"/>
                  </a:lnTo>
                  <a:lnTo>
                    <a:pt x="3898909" y="7727"/>
                  </a:lnTo>
                  <a:lnTo>
                    <a:pt x="3840779" y="8666"/>
                  </a:lnTo>
                  <a:lnTo>
                    <a:pt x="3779102" y="8944"/>
                  </a:lnTo>
                  <a:lnTo>
                    <a:pt x="3716373" y="9027"/>
                  </a:lnTo>
                  <a:lnTo>
                    <a:pt x="3653333" y="9051"/>
                  </a:lnTo>
                  <a:lnTo>
                    <a:pt x="3608131" y="9057"/>
                  </a:lnTo>
                  <a:lnTo>
                    <a:pt x="3561914" y="9059"/>
                  </a:lnTo>
                  <a:lnTo>
                    <a:pt x="3517977" y="9060"/>
                  </a:lnTo>
                  <a:lnTo>
                    <a:pt x="3475053" y="9061"/>
                  </a:lnTo>
                  <a:lnTo>
                    <a:pt x="3432579" y="9061"/>
                  </a:lnTo>
                  <a:lnTo>
                    <a:pt x="3390304" y="9061"/>
                  </a:lnTo>
                  <a:lnTo>
                    <a:pt x="3345000" y="9061"/>
                  </a:lnTo>
                  <a:lnTo>
                    <a:pt x="3298738" y="9061"/>
                  </a:lnTo>
                  <a:lnTo>
                    <a:pt x="3235572" y="9061"/>
                  </a:lnTo>
                  <a:lnTo>
                    <a:pt x="3185010" y="9061"/>
                  </a:lnTo>
                  <a:lnTo>
                    <a:pt x="3131165" y="9061"/>
                  </a:lnTo>
                  <a:lnTo>
                    <a:pt x="3087497" y="9061"/>
                  </a:lnTo>
                  <a:lnTo>
                    <a:pt x="3043912" y="9061"/>
                  </a:lnTo>
                  <a:lnTo>
                    <a:pt x="3001144" y="9061"/>
                  </a:lnTo>
                  <a:lnTo>
                    <a:pt x="2958740" y="9061"/>
                  </a:lnTo>
                  <a:lnTo>
                    <a:pt x="2895406" y="9061"/>
                  </a:lnTo>
                  <a:lnTo>
                    <a:pt x="2837775" y="9061"/>
                  </a:lnTo>
                  <a:lnTo>
                    <a:pt x="2778066" y="9061"/>
                  </a:lnTo>
                  <a:lnTo>
                    <a:pt x="2715921" y="9061"/>
                  </a:lnTo>
                  <a:lnTo>
                    <a:pt x="2658643" y="9061"/>
                  </a:lnTo>
                  <a:lnTo>
                    <a:pt x="2599037" y="9061"/>
                  </a:lnTo>
                  <a:lnTo>
                    <a:pt x="2537721" y="16297"/>
                  </a:lnTo>
                  <a:lnTo>
                    <a:pt x="2482880" y="18614"/>
                  </a:lnTo>
                  <a:lnTo>
                    <a:pt x="2427897" y="19301"/>
                  </a:lnTo>
                  <a:lnTo>
                    <a:pt x="2371181" y="20674"/>
                  </a:lnTo>
                  <a:lnTo>
                    <a:pt x="2309439" y="27906"/>
                  </a:lnTo>
                  <a:lnTo>
                    <a:pt x="2257314" y="29463"/>
                  </a:lnTo>
                  <a:lnTo>
                    <a:pt x="2205994" y="29924"/>
                  </a:lnTo>
                  <a:lnTo>
                    <a:pt x="2146335" y="30061"/>
                  </a:lnTo>
                  <a:lnTo>
                    <a:pt x="2084204" y="30101"/>
                  </a:lnTo>
                  <a:lnTo>
                    <a:pt x="2021342" y="30113"/>
                  </a:lnTo>
                  <a:lnTo>
                    <a:pt x="1958262" y="30117"/>
                  </a:lnTo>
                  <a:lnTo>
                    <a:pt x="1901357" y="30118"/>
                  </a:lnTo>
                  <a:lnTo>
                    <a:pt x="1845502" y="30118"/>
                  </a:lnTo>
                  <a:lnTo>
                    <a:pt x="1801713" y="31288"/>
                  </a:lnTo>
                  <a:lnTo>
                    <a:pt x="1758855" y="35708"/>
                  </a:lnTo>
                  <a:lnTo>
                    <a:pt x="1716410" y="38452"/>
                  </a:lnTo>
                  <a:lnTo>
                    <a:pt x="1659292" y="39996"/>
                  </a:lnTo>
                  <a:lnTo>
                    <a:pt x="1606493" y="40454"/>
                  </a:lnTo>
                  <a:lnTo>
                    <a:pt x="1543275" y="40590"/>
                  </a:lnTo>
                  <a:lnTo>
                    <a:pt x="1497764" y="40621"/>
                  </a:lnTo>
                  <a:lnTo>
                    <a:pt x="1435021" y="40639"/>
                  </a:lnTo>
                  <a:lnTo>
                    <a:pt x="1383415" y="40645"/>
                  </a:lnTo>
                  <a:lnTo>
                    <a:pt x="1323540" y="40646"/>
                  </a:lnTo>
                  <a:lnTo>
                    <a:pt x="1278052" y="40647"/>
                  </a:lnTo>
                  <a:lnTo>
                    <a:pt x="1223171" y="40647"/>
                  </a:lnTo>
                  <a:lnTo>
                    <a:pt x="1160507" y="40647"/>
                  </a:lnTo>
                  <a:lnTo>
                    <a:pt x="1113956" y="40647"/>
                  </a:lnTo>
                  <a:lnTo>
                    <a:pt x="1051068" y="40647"/>
                  </a:lnTo>
                  <a:lnTo>
                    <a:pt x="987897" y="40647"/>
                  </a:lnTo>
                  <a:lnTo>
                    <a:pt x="933389" y="40647"/>
                  </a:lnTo>
                  <a:lnTo>
                    <a:pt x="883963" y="40647"/>
                  </a:lnTo>
                  <a:lnTo>
                    <a:pt x="825340" y="40647"/>
                  </a:lnTo>
                  <a:lnTo>
                    <a:pt x="768700" y="40647"/>
                  </a:lnTo>
                  <a:lnTo>
                    <a:pt x="712452" y="46236"/>
                  </a:lnTo>
                  <a:lnTo>
                    <a:pt x="656281" y="50200"/>
                  </a:lnTo>
                  <a:lnTo>
                    <a:pt x="600125" y="50983"/>
                  </a:lnTo>
                  <a:lnTo>
                    <a:pt x="543972" y="51137"/>
                  </a:lnTo>
                  <a:lnTo>
                    <a:pt x="485091" y="51164"/>
                  </a:lnTo>
                  <a:lnTo>
                    <a:pt x="432549" y="51172"/>
                  </a:lnTo>
                  <a:lnTo>
                    <a:pt x="372874" y="51175"/>
                  </a:lnTo>
                  <a:lnTo>
                    <a:pt x="316026" y="51175"/>
                  </a:lnTo>
                  <a:lnTo>
                    <a:pt x="259737" y="51175"/>
                  </a:lnTo>
                  <a:lnTo>
                    <a:pt x="196322" y="43940"/>
                  </a:lnTo>
                  <a:lnTo>
                    <a:pt x="137522" y="41297"/>
                  </a:lnTo>
                  <a:lnTo>
                    <a:pt x="80847" y="40775"/>
                  </a:lnTo>
                  <a:lnTo>
                    <a:pt x="22036" y="40672"/>
                  </a:lnTo>
                  <a:lnTo>
                    <a:pt x="0" y="40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095792" y="284269"/>
            <a:ext cx="3835203" cy="505369"/>
            <a:chOff x="5095792" y="284269"/>
            <a:chExt cx="3835203" cy="505369"/>
          </a:xfrm>
        </p:grpSpPr>
        <p:sp>
          <p:nvSpPr>
            <p:cNvPr id="25" name="Freeform 24"/>
            <p:cNvSpPr/>
            <p:nvPr/>
          </p:nvSpPr>
          <p:spPr>
            <a:xfrm>
              <a:off x="5095792" y="433863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4" y="0"/>
                  </a:lnTo>
                  <a:lnTo>
                    <a:pt x="31852" y="382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16974" y="357968"/>
              <a:ext cx="9066" cy="357970"/>
            </a:xfrm>
            <a:custGeom>
              <a:avLst/>
              <a:gdLst/>
              <a:ahLst/>
              <a:cxnLst/>
              <a:rect l="0" t="0" r="0" b="0"/>
              <a:pathLst>
                <a:path w="9066" h="3579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4505" y="217073"/>
                  </a:lnTo>
                  <a:lnTo>
                    <a:pt x="1335" y="270079"/>
                  </a:lnTo>
                  <a:lnTo>
                    <a:pt x="264" y="32847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16933" y="305326"/>
              <a:ext cx="400083" cy="42115"/>
            </a:xfrm>
            <a:custGeom>
              <a:avLst/>
              <a:gdLst/>
              <a:ahLst/>
              <a:cxnLst/>
              <a:rect l="0" t="0" r="0" b="0"/>
              <a:pathLst>
                <a:path w="400083" h="42115">
                  <a:moveTo>
                    <a:pt x="400082" y="0"/>
                  </a:moveTo>
                  <a:lnTo>
                    <a:pt x="341465" y="9065"/>
                  </a:lnTo>
                  <a:lnTo>
                    <a:pt x="295497" y="15684"/>
                  </a:lnTo>
                  <a:lnTo>
                    <a:pt x="239243" y="25054"/>
                  </a:lnTo>
                  <a:lnTo>
                    <a:pt x="183710" y="35239"/>
                  </a:lnTo>
                  <a:lnTo>
                    <a:pt x="124622" y="40077"/>
                  </a:lnTo>
                  <a:lnTo>
                    <a:pt x="68250" y="41510"/>
                  </a:lnTo>
                  <a:lnTo>
                    <a:pt x="38522" y="418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32007" y="284269"/>
              <a:ext cx="406149" cy="413096"/>
            </a:xfrm>
            <a:custGeom>
              <a:avLst/>
              <a:gdLst/>
              <a:ahLst/>
              <a:cxnLst/>
              <a:rect l="0" t="0" r="0" b="0"/>
              <a:pathLst>
                <a:path w="406149" h="413096">
                  <a:moveTo>
                    <a:pt x="6065" y="0"/>
                  </a:moveTo>
                  <a:lnTo>
                    <a:pt x="0" y="34792"/>
                  </a:lnTo>
                  <a:lnTo>
                    <a:pt x="4520" y="96776"/>
                  </a:lnTo>
                  <a:lnTo>
                    <a:pt x="8727" y="151117"/>
                  </a:lnTo>
                  <a:lnTo>
                    <a:pt x="14262" y="211672"/>
                  </a:lnTo>
                  <a:lnTo>
                    <a:pt x="19022" y="264709"/>
                  </a:lnTo>
                  <a:lnTo>
                    <a:pt x="25522" y="319660"/>
                  </a:lnTo>
                  <a:lnTo>
                    <a:pt x="25636" y="374405"/>
                  </a:lnTo>
                  <a:lnTo>
                    <a:pt x="21393" y="398029"/>
                  </a:lnTo>
                  <a:lnTo>
                    <a:pt x="19793" y="399884"/>
                  </a:lnTo>
                  <a:lnTo>
                    <a:pt x="18015" y="386346"/>
                  </a:lnTo>
                  <a:lnTo>
                    <a:pt x="25280" y="337231"/>
                  </a:lnTo>
                  <a:lnTo>
                    <a:pt x="35805" y="292813"/>
                  </a:lnTo>
                  <a:lnTo>
                    <a:pt x="46969" y="272079"/>
                  </a:lnTo>
                  <a:lnTo>
                    <a:pt x="62849" y="258184"/>
                  </a:lnTo>
                  <a:lnTo>
                    <a:pt x="71997" y="252841"/>
                  </a:lnTo>
                  <a:lnTo>
                    <a:pt x="91520" y="250024"/>
                  </a:lnTo>
                  <a:lnTo>
                    <a:pt x="111896" y="253841"/>
                  </a:lnTo>
                  <a:lnTo>
                    <a:pt x="132649" y="263337"/>
                  </a:lnTo>
                  <a:lnTo>
                    <a:pt x="158475" y="287426"/>
                  </a:lnTo>
                  <a:lnTo>
                    <a:pt x="192195" y="345661"/>
                  </a:lnTo>
                  <a:lnTo>
                    <a:pt x="199924" y="368876"/>
                  </a:lnTo>
                  <a:lnTo>
                    <a:pt x="203358" y="394792"/>
                  </a:lnTo>
                  <a:lnTo>
                    <a:pt x="205444" y="397725"/>
                  </a:lnTo>
                  <a:lnTo>
                    <a:pt x="208005" y="393832"/>
                  </a:lnTo>
                  <a:lnTo>
                    <a:pt x="215139" y="377417"/>
                  </a:lnTo>
                  <a:lnTo>
                    <a:pt x="245438" y="340672"/>
                  </a:lnTo>
                  <a:lnTo>
                    <a:pt x="281336" y="313565"/>
                  </a:lnTo>
                  <a:lnTo>
                    <a:pt x="343111" y="287024"/>
                  </a:lnTo>
                  <a:lnTo>
                    <a:pt x="395638" y="255632"/>
                  </a:lnTo>
                  <a:lnTo>
                    <a:pt x="401481" y="246460"/>
                  </a:lnTo>
                  <a:lnTo>
                    <a:pt x="404854" y="223792"/>
                  </a:lnTo>
                  <a:lnTo>
                    <a:pt x="401776" y="214705"/>
                  </a:lnTo>
                  <a:lnTo>
                    <a:pt x="388997" y="201489"/>
                  </a:lnTo>
                  <a:lnTo>
                    <a:pt x="362072" y="187472"/>
                  </a:lnTo>
                  <a:lnTo>
                    <a:pt x="342105" y="185876"/>
                  </a:lnTo>
                  <a:lnTo>
                    <a:pt x="321532" y="190236"/>
                  </a:lnTo>
                  <a:lnTo>
                    <a:pt x="291390" y="205845"/>
                  </a:lnTo>
                  <a:lnTo>
                    <a:pt x="267121" y="226457"/>
                  </a:lnTo>
                  <a:lnTo>
                    <a:pt x="246282" y="254272"/>
                  </a:lnTo>
                  <a:lnTo>
                    <a:pt x="233348" y="285910"/>
                  </a:lnTo>
                  <a:lnTo>
                    <a:pt x="230166" y="323230"/>
                  </a:lnTo>
                  <a:lnTo>
                    <a:pt x="237282" y="357034"/>
                  </a:lnTo>
                  <a:lnTo>
                    <a:pt x="247648" y="378611"/>
                  </a:lnTo>
                  <a:lnTo>
                    <a:pt x="263174" y="393659"/>
                  </a:lnTo>
                  <a:lnTo>
                    <a:pt x="301737" y="412852"/>
                  </a:lnTo>
                  <a:lnTo>
                    <a:pt x="343886" y="413095"/>
                  </a:lnTo>
                  <a:lnTo>
                    <a:pt x="40614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54010" y="478499"/>
              <a:ext cx="610654" cy="254424"/>
            </a:xfrm>
            <a:custGeom>
              <a:avLst/>
              <a:gdLst/>
              <a:ahLst/>
              <a:cxnLst/>
              <a:rect l="0" t="0" r="0" b="0"/>
              <a:pathLst>
                <a:path w="610654" h="254424">
                  <a:moveTo>
                    <a:pt x="0" y="79511"/>
                  </a:moveTo>
                  <a:lnTo>
                    <a:pt x="3120" y="122203"/>
                  </a:lnTo>
                  <a:lnTo>
                    <a:pt x="9065" y="175031"/>
                  </a:lnTo>
                  <a:lnTo>
                    <a:pt x="10239" y="224028"/>
                  </a:lnTo>
                  <a:lnTo>
                    <a:pt x="13631" y="161516"/>
                  </a:lnTo>
                  <a:lnTo>
                    <a:pt x="25179" y="107148"/>
                  </a:lnTo>
                  <a:lnTo>
                    <a:pt x="47131" y="60923"/>
                  </a:lnTo>
                  <a:lnTo>
                    <a:pt x="60332" y="43564"/>
                  </a:lnTo>
                  <a:lnTo>
                    <a:pt x="68297" y="39168"/>
                  </a:lnTo>
                  <a:lnTo>
                    <a:pt x="86507" y="37404"/>
                  </a:lnTo>
                  <a:lnTo>
                    <a:pt x="95105" y="42081"/>
                  </a:lnTo>
                  <a:lnTo>
                    <a:pt x="140103" y="100825"/>
                  </a:lnTo>
                  <a:lnTo>
                    <a:pt x="169850" y="153244"/>
                  </a:lnTo>
                  <a:lnTo>
                    <a:pt x="172894" y="154403"/>
                  </a:lnTo>
                  <a:lnTo>
                    <a:pt x="174925" y="149326"/>
                  </a:lnTo>
                  <a:lnTo>
                    <a:pt x="190081" y="86579"/>
                  </a:lnTo>
                  <a:lnTo>
                    <a:pt x="193401" y="73694"/>
                  </a:lnTo>
                  <a:lnTo>
                    <a:pt x="206449" y="53139"/>
                  </a:lnTo>
                  <a:lnTo>
                    <a:pt x="214842" y="44382"/>
                  </a:lnTo>
                  <a:lnTo>
                    <a:pt x="223946" y="40884"/>
                  </a:lnTo>
                  <a:lnTo>
                    <a:pt x="233526" y="40891"/>
                  </a:lnTo>
                  <a:lnTo>
                    <a:pt x="263775" y="52080"/>
                  </a:lnTo>
                  <a:lnTo>
                    <a:pt x="283350" y="64980"/>
                  </a:lnTo>
                  <a:lnTo>
                    <a:pt x="307523" y="93143"/>
                  </a:lnTo>
                  <a:lnTo>
                    <a:pt x="333534" y="143988"/>
                  </a:lnTo>
                  <a:lnTo>
                    <a:pt x="343321" y="185183"/>
                  </a:lnTo>
                  <a:lnTo>
                    <a:pt x="348068" y="245678"/>
                  </a:lnTo>
                  <a:lnTo>
                    <a:pt x="350198" y="244101"/>
                  </a:lnTo>
                  <a:lnTo>
                    <a:pt x="371858" y="185727"/>
                  </a:lnTo>
                  <a:lnTo>
                    <a:pt x="377757" y="174888"/>
                  </a:lnTo>
                  <a:lnTo>
                    <a:pt x="393670" y="159725"/>
                  </a:lnTo>
                  <a:lnTo>
                    <a:pt x="414781" y="149087"/>
                  </a:lnTo>
                  <a:lnTo>
                    <a:pt x="469753" y="132725"/>
                  </a:lnTo>
                  <a:lnTo>
                    <a:pt x="531960" y="106276"/>
                  </a:lnTo>
                  <a:lnTo>
                    <a:pt x="550722" y="92966"/>
                  </a:lnTo>
                  <a:lnTo>
                    <a:pt x="563740" y="76132"/>
                  </a:lnTo>
                  <a:lnTo>
                    <a:pt x="568849" y="66730"/>
                  </a:lnTo>
                  <a:lnTo>
                    <a:pt x="571406" y="46924"/>
                  </a:lnTo>
                  <a:lnTo>
                    <a:pt x="567474" y="27593"/>
                  </a:lnTo>
                  <a:lnTo>
                    <a:pt x="557927" y="11203"/>
                  </a:lnTo>
                  <a:lnTo>
                    <a:pt x="549766" y="5896"/>
                  </a:lnTo>
                  <a:lnTo>
                    <a:pt x="528220" y="0"/>
                  </a:lnTo>
                  <a:lnTo>
                    <a:pt x="506166" y="3619"/>
                  </a:lnTo>
                  <a:lnTo>
                    <a:pt x="485835" y="14195"/>
                  </a:lnTo>
                  <a:lnTo>
                    <a:pt x="469001" y="30595"/>
                  </a:lnTo>
                  <a:lnTo>
                    <a:pt x="447535" y="69718"/>
                  </a:lnTo>
                  <a:lnTo>
                    <a:pt x="436890" y="101956"/>
                  </a:lnTo>
                  <a:lnTo>
                    <a:pt x="434386" y="139454"/>
                  </a:lnTo>
                  <a:lnTo>
                    <a:pt x="446526" y="194899"/>
                  </a:lnTo>
                  <a:lnTo>
                    <a:pt x="462067" y="221195"/>
                  </a:lnTo>
                  <a:lnTo>
                    <a:pt x="481490" y="243804"/>
                  </a:lnTo>
                  <a:lnTo>
                    <a:pt x="501385" y="251966"/>
                  </a:lnTo>
                  <a:lnTo>
                    <a:pt x="524654" y="254423"/>
                  </a:lnTo>
                  <a:lnTo>
                    <a:pt x="546696" y="251616"/>
                  </a:lnTo>
                  <a:lnTo>
                    <a:pt x="593781" y="231781"/>
                  </a:lnTo>
                  <a:lnTo>
                    <a:pt x="610653" y="2269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30577" y="533811"/>
              <a:ext cx="218357" cy="203184"/>
            </a:xfrm>
            <a:custGeom>
              <a:avLst/>
              <a:gdLst/>
              <a:ahLst/>
              <a:cxnLst/>
              <a:rect l="0" t="0" r="0" b="0"/>
              <a:pathLst>
                <a:path w="218357" h="203184">
                  <a:moveTo>
                    <a:pt x="144656" y="66313"/>
                  </a:moveTo>
                  <a:lnTo>
                    <a:pt x="135081" y="35031"/>
                  </a:lnTo>
                  <a:lnTo>
                    <a:pt x="124412" y="18874"/>
                  </a:lnTo>
                  <a:lnTo>
                    <a:pt x="108753" y="7015"/>
                  </a:lnTo>
                  <a:lnTo>
                    <a:pt x="99664" y="2214"/>
                  </a:lnTo>
                  <a:lnTo>
                    <a:pt x="80205" y="0"/>
                  </a:lnTo>
                  <a:lnTo>
                    <a:pt x="61029" y="4085"/>
                  </a:lnTo>
                  <a:lnTo>
                    <a:pt x="44707" y="13700"/>
                  </a:lnTo>
                  <a:lnTo>
                    <a:pt x="22364" y="37856"/>
                  </a:lnTo>
                  <a:lnTo>
                    <a:pt x="6516" y="67240"/>
                  </a:lnTo>
                  <a:lnTo>
                    <a:pt x="0" y="103762"/>
                  </a:lnTo>
                  <a:lnTo>
                    <a:pt x="3659" y="144219"/>
                  </a:lnTo>
                  <a:lnTo>
                    <a:pt x="17741" y="180253"/>
                  </a:lnTo>
                  <a:lnTo>
                    <a:pt x="24951" y="186727"/>
                  </a:lnTo>
                  <a:lnTo>
                    <a:pt x="33268" y="189873"/>
                  </a:lnTo>
                  <a:lnTo>
                    <a:pt x="42321" y="190800"/>
                  </a:lnTo>
                  <a:lnTo>
                    <a:pt x="58619" y="185591"/>
                  </a:lnTo>
                  <a:lnTo>
                    <a:pt x="88146" y="163184"/>
                  </a:lnTo>
                  <a:lnTo>
                    <a:pt x="121521" y="107688"/>
                  </a:lnTo>
                  <a:lnTo>
                    <a:pt x="128063" y="104425"/>
                  </a:lnTo>
                  <a:lnTo>
                    <a:pt x="134764" y="105759"/>
                  </a:lnTo>
                  <a:lnTo>
                    <a:pt x="141571" y="110158"/>
                  </a:lnTo>
                  <a:lnTo>
                    <a:pt x="152253" y="124404"/>
                  </a:lnTo>
                  <a:lnTo>
                    <a:pt x="187436" y="179485"/>
                  </a:lnTo>
                  <a:lnTo>
                    <a:pt x="199934" y="192651"/>
                  </a:lnTo>
                  <a:lnTo>
                    <a:pt x="218356" y="203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00789" y="494839"/>
              <a:ext cx="196277" cy="228086"/>
            </a:xfrm>
            <a:custGeom>
              <a:avLst/>
              <a:gdLst/>
              <a:ahLst/>
              <a:cxnLst/>
              <a:rect l="0" t="0" r="0" b="0"/>
              <a:pathLst>
                <a:path w="196277" h="228086">
                  <a:moveTo>
                    <a:pt x="137657" y="0"/>
                  </a:moveTo>
                  <a:lnTo>
                    <a:pt x="75564" y="14654"/>
                  </a:lnTo>
                  <a:lnTo>
                    <a:pt x="33754" y="36603"/>
                  </a:lnTo>
                  <a:lnTo>
                    <a:pt x="16998" y="49803"/>
                  </a:lnTo>
                  <a:lnTo>
                    <a:pt x="0" y="75978"/>
                  </a:lnTo>
                  <a:lnTo>
                    <a:pt x="262" y="83407"/>
                  </a:lnTo>
                  <a:lnTo>
                    <a:pt x="3946" y="89530"/>
                  </a:lnTo>
                  <a:lnTo>
                    <a:pt x="9912" y="94782"/>
                  </a:lnTo>
                  <a:lnTo>
                    <a:pt x="29018" y="100617"/>
                  </a:lnTo>
                  <a:lnTo>
                    <a:pt x="85001" y="109952"/>
                  </a:lnTo>
                  <a:lnTo>
                    <a:pt x="141640" y="131467"/>
                  </a:lnTo>
                  <a:lnTo>
                    <a:pt x="185465" y="165159"/>
                  </a:lnTo>
                  <a:lnTo>
                    <a:pt x="194000" y="185318"/>
                  </a:lnTo>
                  <a:lnTo>
                    <a:pt x="196276" y="197245"/>
                  </a:lnTo>
                  <a:lnTo>
                    <a:pt x="194284" y="206366"/>
                  </a:lnTo>
                  <a:lnTo>
                    <a:pt x="189446" y="213616"/>
                  </a:lnTo>
                  <a:lnTo>
                    <a:pt x="182711" y="219620"/>
                  </a:lnTo>
                  <a:lnTo>
                    <a:pt x="162750" y="226290"/>
                  </a:lnTo>
                  <a:lnTo>
                    <a:pt x="138281" y="228085"/>
                  </a:lnTo>
                  <a:lnTo>
                    <a:pt x="99367" y="221349"/>
                  </a:lnTo>
                  <a:lnTo>
                    <a:pt x="57304" y="201824"/>
                  </a:lnTo>
                  <a:lnTo>
                    <a:pt x="3237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96807" y="536953"/>
              <a:ext cx="178551" cy="195617"/>
            </a:xfrm>
            <a:custGeom>
              <a:avLst/>
              <a:gdLst/>
              <a:ahLst/>
              <a:cxnLst/>
              <a:rect l="0" t="0" r="0" b="0"/>
              <a:pathLst>
                <a:path w="178551" h="195617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3" y="133672"/>
                  </a:lnTo>
                  <a:lnTo>
                    <a:pt x="19847" y="161919"/>
                  </a:lnTo>
                  <a:lnTo>
                    <a:pt x="44569" y="185106"/>
                  </a:lnTo>
                  <a:lnTo>
                    <a:pt x="67140" y="193404"/>
                  </a:lnTo>
                  <a:lnTo>
                    <a:pt x="79710" y="195616"/>
                  </a:lnTo>
                  <a:lnTo>
                    <a:pt x="99917" y="191835"/>
                  </a:lnTo>
                  <a:lnTo>
                    <a:pt x="124446" y="176553"/>
                  </a:lnTo>
                  <a:lnTo>
                    <a:pt x="153696" y="150428"/>
                  </a:lnTo>
                  <a:lnTo>
                    <a:pt x="169366" y="118531"/>
                  </a:lnTo>
                  <a:lnTo>
                    <a:pt x="177341" y="55195"/>
                  </a:lnTo>
                  <a:lnTo>
                    <a:pt x="17855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80642" y="515896"/>
              <a:ext cx="105286" cy="191962"/>
            </a:xfrm>
            <a:custGeom>
              <a:avLst/>
              <a:gdLst/>
              <a:ahLst/>
              <a:cxnLst/>
              <a:rect l="0" t="0" r="0" b="0"/>
              <a:pathLst>
                <a:path w="105286" h="191962">
                  <a:moveTo>
                    <a:pt x="0" y="84228"/>
                  </a:moveTo>
                  <a:lnTo>
                    <a:pt x="27512" y="138103"/>
                  </a:lnTo>
                  <a:lnTo>
                    <a:pt x="45549" y="189675"/>
                  </a:lnTo>
                  <a:lnTo>
                    <a:pt x="47913" y="191961"/>
                  </a:lnTo>
                  <a:lnTo>
                    <a:pt x="49490" y="188805"/>
                  </a:lnTo>
                  <a:lnTo>
                    <a:pt x="50071" y="173990"/>
                  </a:lnTo>
                  <a:lnTo>
                    <a:pt x="34561" y="115375"/>
                  </a:lnTo>
                  <a:lnTo>
                    <a:pt x="26749" y="84098"/>
                  </a:lnTo>
                  <a:lnTo>
                    <a:pt x="33403" y="42088"/>
                  </a:lnTo>
                  <a:lnTo>
                    <a:pt x="36307" y="31568"/>
                  </a:lnTo>
                  <a:lnTo>
                    <a:pt x="41753" y="23385"/>
                  </a:lnTo>
                  <a:lnTo>
                    <a:pt x="57162" y="11173"/>
                  </a:lnTo>
                  <a:lnTo>
                    <a:pt x="75708" y="496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12269" y="491063"/>
              <a:ext cx="168457" cy="226242"/>
            </a:xfrm>
            <a:custGeom>
              <a:avLst/>
              <a:gdLst/>
              <a:ahLst/>
              <a:cxnLst/>
              <a:rect l="0" t="0" r="0" b="0"/>
              <a:pathLst>
                <a:path w="168457" h="226242">
                  <a:moveTo>
                    <a:pt x="0" y="88004"/>
                  </a:moveTo>
                  <a:lnTo>
                    <a:pt x="55045" y="104792"/>
                  </a:lnTo>
                  <a:lnTo>
                    <a:pt x="91829" y="106626"/>
                  </a:lnTo>
                  <a:lnTo>
                    <a:pt x="114512" y="102910"/>
                  </a:lnTo>
                  <a:lnTo>
                    <a:pt x="133172" y="94239"/>
                  </a:lnTo>
                  <a:lnTo>
                    <a:pt x="141425" y="88651"/>
                  </a:lnTo>
                  <a:lnTo>
                    <a:pt x="153712" y="73084"/>
                  </a:lnTo>
                  <a:lnTo>
                    <a:pt x="158627" y="64019"/>
                  </a:lnTo>
                  <a:lnTo>
                    <a:pt x="160968" y="44589"/>
                  </a:lnTo>
                  <a:lnTo>
                    <a:pt x="159955" y="34494"/>
                  </a:lnTo>
                  <a:lnTo>
                    <a:pt x="155770" y="26594"/>
                  </a:lnTo>
                  <a:lnTo>
                    <a:pt x="141760" y="14697"/>
                  </a:lnTo>
                  <a:lnTo>
                    <a:pt x="114143" y="1423"/>
                  </a:lnTo>
                  <a:lnTo>
                    <a:pt x="90894" y="0"/>
                  </a:lnTo>
                  <a:lnTo>
                    <a:pt x="78144" y="1259"/>
                  </a:lnTo>
                  <a:lnTo>
                    <a:pt x="57738" y="12016"/>
                  </a:lnTo>
                  <a:lnTo>
                    <a:pt x="25573" y="47518"/>
                  </a:lnTo>
                  <a:lnTo>
                    <a:pt x="9397" y="77958"/>
                  </a:lnTo>
                  <a:lnTo>
                    <a:pt x="2784" y="114793"/>
                  </a:lnTo>
                  <a:lnTo>
                    <a:pt x="6414" y="149754"/>
                  </a:lnTo>
                  <a:lnTo>
                    <a:pt x="20488" y="182339"/>
                  </a:lnTo>
                  <a:lnTo>
                    <a:pt x="39476" y="208632"/>
                  </a:lnTo>
                  <a:lnTo>
                    <a:pt x="59268" y="220775"/>
                  </a:lnTo>
                  <a:lnTo>
                    <a:pt x="71098" y="225651"/>
                  </a:lnTo>
                  <a:lnTo>
                    <a:pt x="128601" y="226241"/>
                  </a:lnTo>
                  <a:lnTo>
                    <a:pt x="168456" y="224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32462" y="499778"/>
              <a:ext cx="198533" cy="289860"/>
            </a:xfrm>
            <a:custGeom>
              <a:avLst/>
              <a:gdLst/>
              <a:ahLst/>
              <a:cxnLst/>
              <a:rect l="0" t="0" r="0" b="0"/>
              <a:pathLst>
                <a:path w="198533" h="289860">
                  <a:moveTo>
                    <a:pt x="164118" y="5589"/>
                  </a:moveTo>
                  <a:lnTo>
                    <a:pt x="147351" y="0"/>
                  </a:lnTo>
                  <a:lnTo>
                    <a:pt x="129759" y="376"/>
                  </a:lnTo>
                  <a:lnTo>
                    <a:pt x="79525" y="14478"/>
                  </a:lnTo>
                  <a:lnTo>
                    <a:pt x="40823" y="38237"/>
                  </a:lnTo>
                  <a:lnTo>
                    <a:pt x="10302" y="65461"/>
                  </a:lnTo>
                  <a:lnTo>
                    <a:pt x="2169" y="85621"/>
                  </a:lnTo>
                  <a:lnTo>
                    <a:pt x="0" y="97548"/>
                  </a:lnTo>
                  <a:lnTo>
                    <a:pt x="3829" y="117040"/>
                  </a:lnTo>
                  <a:lnTo>
                    <a:pt x="8126" y="125513"/>
                  </a:lnTo>
                  <a:lnTo>
                    <a:pt x="22258" y="138048"/>
                  </a:lnTo>
                  <a:lnTo>
                    <a:pt x="41407" y="146348"/>
                  </a:lnTo>
                  <a:lnTo>
                    <a:pt x="91829" y="151677"/>
                  </a:lnTo>
                  <a:lnTo>
                    <a:pt x="146849" y="158318"/>
                  </a:lnTo>
                  <a:lnTo>
                    <a:pt x="168531" y="167446"/>
                  </a:lnTo>
                  <a:lnTo>
                    <a:pt x="177589" y="173155"/>
                  </a:lnTo>
                  <a:lnTo>
                    <a:pt x="190773" y="188857"/>
                  </a:lnTo>
                  <a:lnTo>
                    <a:pt x="195926" y="197958"/>
                  </a:lnTo>
                  <a:lnTo>
                    <a:pt x="198532" y="220548"/>
                  </a:lnTo>
                  <a:lnTo>
                    <a:pt x="197589" y="233123"/>
                  </a:lnTo>
                  <a:lnTo>
                    <a:pt x="187183" y="253335"/>
                  </a:lnTo>
                  <a:lnTo>
                    <a:pt x="179495" y="262000"/>
                  </a:lnTo>
                  <a:lnTo>
                    <a:pt x="158474" y="271628"/>
                  </a:lnTo>
                  <a:lnTo>
                    <a:pt x="101262" y="277809"/>
                  </a:lnTo>
                  <a:lnTo>
                    <a:pt x="44381" y="286265"/>
                  </a:lnTo>
                  <a:lnTo>
                    <a:pt x="6191" y="289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965288" y="968621"/>
            <a:ext cx="3630576" cy="631973"/>
            <a:chOff x="965288" y="968621"/>
            <a:chExt cx="3630576" cy="631973"/>
          </a:xfrm>
        </p:grpSpPr>
        <p:sp>
          <p:nvSpPr>
            <p:cNvPr id="37" name="Freeform 36"/>
            <p:cNvSpPr/>
            <p:nvPr/>
          </p:nvSpPr>
          <p:spPr>
            <a:xfrm>
              <a:off x="965288" y="1236447"/>
              <a:ext cx="277075" cy="307752"/>
            </a:xfrm>
            <a:custGeom>
              <a:avLst/>
              <a:gdLst/>
              <a:ahLst/>
              <a:cxnLst/>
              <a:rect l="0" t="0" r="0" b="0"/>
              <a:pathLst>
                <a:path w="277075" h="307752">
                  <a:moveTo>
                    <a:pt x="140204" y="79615"/>
                  </a:moveTo>
                  <a:lnTo>
                    <a:pt x="145793" y="62847"/>
                  </a:lnTo>
                  <a:lnTo>
                    <a:pt x="142298" y="45256"/>
                  </a:lnTo>
                  <a:lnTo>
                    <a:pt x="127176" y="18742"/>
                  </a:lnTo>
                  <a:lnTo>
                    <a:pt x="120990" y="10957"/>
                  </a:lnTo>
                  <a:lnTo>
                    <a:pt x="101639" y="2307"/>
                  </a:lnTo>
                  <a:lnTo>
                    <a:pt x="89927" y="0"/>
                  </a:lnTo>
                  <a:lnTo>
                    <a:pt x="79780" y="802"/>
                  </a:lnTo>
                  <a:lnTo>
                    <a:pt x="62266" y="7932"/>
                  </a:lnTo>
                  <a:lnTo>
                    <a:pt x="39252" y="25100"/>
                  </a:lnTo>
                  <a:lnTo>
                    <a:pt x="17615" y="50594"/>
                  </a:lnTo>
                  <a:lnTo>
                    <a:pt x="1976" y="85964"/>
                  </a:lnTo>
                  <a:lnTo>
                    <a:pt x="0" y="109343"/>
                  </a:lnTo>
                  <a:lnTo>
                    <a:pt x="2894" y="172004"/>
                  </a:lnTo>
                  <a:lnTo>
                    <a:pt x="5543" y="213314"/>
                  </a:lnTo>
                  <a:lnTo>
                    <a:pt x="23094" y="266075"/>
                  </a:lnTo>
                  <a:lnTo>
                    <a:pt x="27035" y="277621"/>
                  </a:lnTo>
                  <a:lnTo>
                    <a:pt x="34343" y="286488"/>
                  </a:lnTo>
                  <a:lnTo>
                    <a:pt x="54940" y="299460"/>
                  </a:lnTo>
                  <a:lnTo>
                    <a:pt x="98433" y="307751"/>
                  </a:lnTo>
                  <a:lnTo>
                    <a:pt x="122029" y="303451"/>
                  </a:lnTo>
                  <a:lnTo>
                    <a:pt x="131597" y="299029"/>
                  </a:lnTo>
                  <a:lnTo>
                    <a:pt x="145347" y="284757"/>
                  </a:lnTo>
                  <a:lnTo>
                    <a:pt x="159665" y="253871"/>
                  </a:lnTo>
                  <a:lnTo>
                    <a:pt x="174984" y="201513"/>
                  </a:lnTo>
                  <a:lnTo>
                    <a:pt x="179699" y="140045"/>
                  </a:lnTo>
                  <a:lnTo>
                    <a:pt x="176085" y="114661"/>
                  </a:lnTo>
                  <a:lnTo>
                    <a:pt x="174653" y="111168"/>
                  </a:lnTo>
                  <a:lnTo>
                    <a:pt x="173698" y="113518"/>
                  </a:lnTo>
                  <a:lnTo>
                    <a:pt x="173808" y="127438"/>
                  </a:lnTo>
                  <a:lnTo>
                    <a:pt x="190992" y="185401"/>
                  </a:lnTo>
                  <a:lnTo>
                    <a:pt x="209584" y="215464"/>
                  </a:lnTo>
                  <a:lnTo>
                    <a:pt x="236800" y="238539"/>
                  </a:lnTo>
                  <a:lnTo>
                    <a:pt x="277074" y="258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02431" y="1103304"/>
              <a:ext cx="213673" cy="426405"/>
            </a:xfrm>
            <a:custGeom>
              <a:avLst/>
              <a:gdLst/>
              <a:ahLst/>
              <a:cxnLst/>
              <a:rect l="0" t="0" r="0" b="0"/>
              <a:pathLst>
                <a:path w="213673" h="426405">
                  <a:moveTo>
                    <a:pt x="139973" y="265400"/>
                  </a:moveTo>
                  <a:lnTo>
                    <a:pt x="121992" y="249759"/>
                  </a:lnTo>
                  <a:lnTo>
                    <a:pt x="75820" y="230556"/>
                  </a:lnTo>
                  <a:lnTo>
                    <a:pt x="55308" y="229637"/>
                  </a:lnTo>
                  <a:lnTo>
                    <a:pt x="44925" y="231029"/>
                  </a:lnTo>
                  <a:lnTo>
                    <a:pt x="27150" y="241935"/>
                  </a:lnTo>
                  <a:lnTo>
                    <a:pt x="12620" y="258481"/>
                  </a:lnTo>
                  <a:lnTo>
                    <a:pt x="2263" y="277533"/>
                  </a:lnTo>
                  <a:lnTo>
                    <a:pt x="0" y="300818"/>
                  </a:lnTo>
                  <a:lnTo>
                    <a:pt x="11099" y="359275"/>
                  </a:lnTo>
                  <a:lnTo>
                    <a:pt x="22109" y="390311"/>
                  </a:lnTo>
                  <a:lnTo>
                    <a:pt x="33387" y="407094"/>
                  </a:lnTo>
                  <a:lnTo>
                    <a:pt x="49317" y="419232"/>
                  </a:lnTo>
                  <a:lnTo>
                    <a:pt x="58479" y="424107"/>
                  </a:lnTo>
                  <a:lnTo>
                    <a:pt x="78017" y="426404"/>
                  </a:lnTo>
                  <a:lnTo>
                    <a:pt x="88140" y="425378"/>
                  </a:lnTo>
                  <a:lnTo>
                    <a:pt x="105628" y="414881"/>
                  </a:lnTo>
                  <a:lnTo>
                    <a:pt x="120029" y="398516"/>
                  </a:lnTo>
                  <a:lnTo>
                    <a:pt x="148294" y="343545"/>
                  </a:lnTo>
                  <a:lnTo>
                    <a:pt x="166919" y="281053"/>
                  </a:lnTo>
                  <a:lnTo>
                    <a:pt x="181864" y="218623"/>
                  </a:lnTo>
                  <a:lnTo>
                    <a:pt x="190491" y="160624"/>
                  </a:lnTo>
                  <a:lnTo>
                    <a:pt x="184960" y="108483"/>
                  </a:lnTo>
                  <a:lnTo>
                    <a:pt x="182654" y="54337"/>
                  </a:lnTo>
                  <a:lnTo>
                    <a:pt x="176610" y="4170"/>
                  </a:lnTo>
                  <a:lnTo>
                    <a:pt x="173756" y="0"/>
                  </a:lnTo>
                  <a:lnTo>
                    <a:pt x="170684" y="729"/>
                  </a:lnTo>
                  <a:lnTo>
                    <a:pt x="167466" y="4725"/>
                  </a:lnTo>
                  <a:lnTo>
                    <a:pt x="162937" y="32705"/>
                  </a:lnTo>
                  <a:lnTo>
                    <a:pt x="162576" y="91317"/>
                  </a:lnTo>
                  <a:lnTo>
                    <a:pt x="169437" y="152288"/>
                  </a:lnTo>
                  <a:lnTo>
                    <a:pt x="170930" y="203030"/>
                  </a:lnTo>
                  <a:lnTo>
                    <a:pt x="174491" y="251989"/>
                  </a:lnTo>
                  <a:lnTo>
                    <a:pt x="181051" y="279327"/>
                  </a:lnTo>
                  <a:lnTo>
                    <a:pt x="213672" y="3391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18093" y="1062819"/>
              <a:ext cx="186835" cy="474794"/>
            </a:xfrm>
            <a:custGeom>
              <a:avLst/>
              <a:gdLst/>
              <a:ahLst/>
              <a:cxnLst/>
              <a:rect l="0" t="0" r="0" b="0"/>
              <a:pathLst>
                <a:path w="186835" h="474794">
                  <a:moveTo>
                    <a:pt x="129637" y="305885"/>
                  </a:moveTo>
                  <a:lnTo>
                    <a:pt x="111656" y="290244"/>
                  </a:lnTo>
                  <a:lnTo>
                    <a:pt x="94740" y="282166"/>
                  </a:lnTo>
                  <a:lnTo>
                    <a:pt x="75523" y="280915"/>
                  </a:lnTo>
                  <a:lnTo>
                    <a:pt x="56453" y="285429"/>
                  </a:lnTo>
                  <a:lnTo>
                    <a:pt x="40179" y="295234"/>
                  </a:lnTo>
                  <a:lnTo>
                    <a:pt x="17863" y="319497"/>
                  </a:lnTo>
                  <a:lnTo>
                    <a:pt x="2022" y="348913"/>
                  </a:lnTo>
                  <a:lnTo>
                    <a:pt x="0" y="369462"/>
                  </a:lnTo>
                  <a:lnTo>
                    <a:pt x="6371" y="428988"/>
                  </a:lnTo>
                  <a:lnTo>
                    <a:pt x="19870" y="451844"/>
                  </a:lnTo>
                  <a:lnTo>
                    <a:pt x="37568" y="467462"/>
                  </a:lnTo>
                  <a:lnTo>
                    <a:pt x="47201" y="473265"/>
                  </a:lnTo>
                  <a:lnTo>
                    <a:pt x="57132" y="474793"/>
                  </a:lnTo>
                  <a:lnTo>
                    <a:pt x="77525" y="470253"/>
                  </a:lnTo>
                  <a:lnTo>
                    <a:pt x="103148" y="454542"/>
                  </a:lnTo>
                  <a:lnTo>
                    <a:pt x="132767" y="418698"/>
                  </a:lnTo>
                  <a:lnTo>
                    <a:pt x="158028" y="367770"/>
                  </a:lnTo>
                  <a:lnTo>
                    <a:pt x="178349" y="304763"/>
                  </a:lnTo>
                  <a:lnTo>
                    <a:pt x="186834" y="260189"/>
                  </a:lnTo>
                  <a:lnTo>
                    <a:pt x="183526" y="206262"/>
                  </a:lnTo>
                  <a:lnTo>
                    <a:pt x="182649" y="157044"/>
                  </a:lnTo>
                  <a:lnTo>
                    <a:pt x="182389" y="105417"/>
                  </a:lnTo>
                  <a:lnTo>
                    <a:pt x="179989" y="71729"/>
                  </a:lnTo>
                  <a:lnTo>
                    <a:pt x="162503" y="15094"/>
                  </a:lnTo>
                  <a:lnTo>
                    <a:pt x="158567" y="3230"/>
                  </a:lnTo>
                  <a:lnTo>
                    <a:pt x="154773" y="0"/>
                  </a:lnTo>
                  <a:lnTo>
                    <a:pt x="151074" y="2526"/>
                  </a:lnTo>
                  <a:lnTo>
                    <a:pt x="147438" y="8889"/>
                  </a:lnTo>
                  <a:lnTo>
                    <a:pt x="141602" y="61129"/>
                  </a:lnTo>
                  <a:lnTo>
                    <a:pt x="140591" y="109493"/>
                  </a:lnTo>
                  <a:lnTo>
                    <a:pt x="143369" y="171469"/>
                  </a:lnTo>
                  <a:lnTo>
                    <a:pt x="154836" y="234100"/>
                  </a:lnTo>
                  <a:lnTo>
                    <a:pt x="168367" y="291532"/>
                  </a:lnTo>
                  <a:lnTo>
                    <a:pt x="179185" y="341698"/>
                  </a:lnTo>
                  <a:lnTo>
                    <a:pt x="182280" y="369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14277" y="1284476"/>
              <a:ext cx="144107" cy="183085"/>
            </a:xfrm>
            <a:custGeom>
              <a:avLst/>
              <a:gdLst/>
              <a:ahLst/>
              <a:cxnLst/>
              <a:rect l="0" t="0" r="0" b="0"/>
              <a:pathLst>
                <a:path w="144107" h="183085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5921" y="145954"/>
                  </a:lnTo>
                  <a:lnTo>
                    <a:pt x="27083" y="167814"/>
                  </a:lnTo>
                  <a:lnTo>
                    <a:pt x="35675" y="175047"/>
                  </a:lnTo>
                  <a:lnTo>
                    <a:pt x="57700" y="183084"/>
                  </a:lnTo>
                  <a:lnTo>
                    <a:pt x="67785" y="182887"/>
                  </a:lnTo>
                  <a:lnTo>
                    <a:pt x="85229" y="176430"/>
                  </a:lnTo>
                  <a:lnTo>
                    <a:pt x="108204" y="154051"/>
                  </a:lnTo>
                  <a:lnTo>
                    <a:pt x="132547" y="104775"/>
                  </a:lnTo>
                  <a:lnTo>
                    <a:pt x="140681" y="70429"/>
                  </a:lnTo>
                  <a:lnTo>
                    <a:pt x="14410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432082" y="1220775"/>
              <a:ext cx="154764" cy="379819"/>
            </a:xfrm>
            <a:custGeom>
              <a:avLst/>
              <a:gdLst/>
              <a:ahLst/>
              <a:cxnLst/>
              <a:rect l="0" t="0" r="0" b="0"/>
              <a:pathLst>
                <a:path w="154764" h="379819">
                  <a:moveTo>
                    <a:pt x="0" y="158458"/>
                  </a:moveTo>
                  <a:lnTo>
                    <a:pt x="14655" y="213599"/>
                  </a:lnTo>
                  <a:lnTo>
                    <a:pt x="28198" y="269392"/>
                  </a:lnTo>
                  <a:lnTo>
                    <a:pt x="39019" y="321661"/>
                  </a:lnTo>
                  <a:lnTo>
                    <a:pt x="47092" y="376439"/>
                  </a:lnTo>
                  <a:lnTo>
                    <a:pt x="48942" y="379818"/>
                  </a:lnTo>
                  <a:lnTo>
                    <a:pt x="50176" y="377391"/>
                  </a:lnTo>
                  <a:lnTo>
                    <a:pt x="51148" y="318960"/>
                  </a:lnTo>
                  <a:lnTo>
                    <a:pt x="45311" y="269445"/>
                  </a:lnTo>
                  <a:lnTo>
                    <a:pt x="41892" y="218899"/>
                  </a:lnTo>
                  <a:lnTo>
                    <a:pt x="30849" y="156185"/>
                  </a:lnTo>
                  <a:lnTo>
                    <a:pt x="17402" y="93408"/>
                  </a:lnTo>
                  <a:lnTo>
                    <a:pt x="18155" y="55736"/>
                  </a:lnTo>
                  <a:lnTo>
                    <a:pt x="26007" y="36374"/>
                  </a:lnTo>
                  <a:lnTo>
                    <a:pt x="50111" y="4881"/>
                  </a:lnTo>
                  <a:lnTo>
                    <a:pt x="57974" y="1091"/>
                  </a:lnTo>
                  <a:lnTo>
                    <a:pt x="76069" y="0"/>
                  </a:lnTo>
                  <a:lnTo>
                    <a:pt x="92691" y="6534"/>
                  </a:lnTo>
                  <a:lnTo>
                    <a:pt x="128014" y="35381"/>
                  </a:lnTo>
                  <a:lnTo>
                    <a:pt x="147245" y="70258"/>
                  </a:lnTo>
                  <a:lnTo>
                    <a:pt x="154763" y="110228"/>
                  </a:lnTo>
                  <a:lnTo>
                    <a:pt x="150282" y="131563"/>
                  </a:lnTo>
                  <a:lnTo>
                    <a:pt x="145812" y="140528"/>
                  </a:lnTo>
                  <a:lnTo>
                    <a:pt x="138152" y="146505"/>
                  </a:lnTo>
                  <a:lnTo>
                    <a:pt x="117163" y="153145"/>
                  </a:lnTo>
                  <a:lnTo>
                    <a:pt x="63171" y="147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05561" y="1031792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4902" y="118193"/>
                  </a:lnTo>
                  <a:lnTo>
                    <a:pt x="6555" y="169291"/>
                  </a:lnTo>
                  <a:lnTo>
                    <a:pt x="13882" y="225423"/>
                  </a:lnTo>
                  <a:lnTo>
                    <a:pt x="15676" y="286554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16393" y="1147606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2482" y="14654"/>
                  </a:lnTo>
                  <a:lnTo>
                    <a:pt x="107138" y="20962"/>
                  </a:lnTo>
                  <a:lnTo>
                    <a:pt x="44213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176669" y="1248978"/>
              <a:ext cx="156074" cy="136032"/>
            </a:xfrm>
            <a:custGeom>
              <a:avLst/>
              <a:gdLst/>
              <a:ahLst/>
              <a:cxnLst/>
              <a:rect l="0" t="0" r="0" b="0"/>
              <a:pathLst>
                <a:path w="156074" h="136032">
                  <a:moveTo>
                    <a:pt x="118750" y="24970"/>
                  </a:moveTo>
                  <a:lnTo>
                    <a:pt x="100770" y="9329"/>
                  </a:lnTo>
                  <a:lnTo>
                    <a:pt x="83853" y="1251"/>
                  </a:lnTo>
                  <a:lnTo>
                    <a:pt x="61517" y="0"/>
                  </a:lnTo>
                  <a:lnTo>
                    <a:pt x="38331" y="4513"/>
                  </a:lnTo>
                  <a:lnTo>
                    <a:pt x="20227" y="14318"/>
                  </a:lnTo>
                  <a:lnTo>
                    <a:pt x="7502" y="29594"/>
                  </a:lnTo>
                  <a:lnTo>
                    <a:pt x="2471" y="38581"/>
                  </a:lnTo>
                  <a:lnTo>
                    <a:pt x="0" y="57925"/>
                  </a:lnTo>
                  <a:lnTo>
                    <a:pt x="7946" y="98940"/>
                  </a:lnTo>
                  <a:lnTo>
                    <a:pt x="23008" y="124746"/>
                  </a:lnTo>
                  <a:lnTo>
                    <a:pt x="31526" y="130091"/>
                  </a:lnTo>
                  <a:lnTo>
                    <a:pt x="53468" y="136031"/>
                  </a:lnTo>
                  <a:lnTo>
                    <a:pt x="86539" y="133786"/>
                  </a:lnTo>
                  <a:lnTo>
                    <a:pt x="118565" y="120123"/>
                  </a:lnTo>
                  <a:lnTo>
                    <a:pt x="144692" y="95667"/>
                  </a:lnTo>
                  <a:lnTo>
                    <a:pt x="153677" y="73158"/>
                  </a:lnTo>
                  <a:lnTo>
                    <a:pt x="156073" y="60605"/>
                  </a:lnTo>
                  <a:lnTo>
                    <a:pt x="152496" y="40418"/>
                  </a:lnTo>
                  <a:lnTo>
                    <a:pt x="139807" y="3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28384" y="981935"/>
              <a:ext cx="240860" cy="439413"/>
            </a:xfrm>
            <a:custGeom>
              <a:avLst/>
              <a:gdLst/>
              <a:ahLst/>
              <a:cxnLst/>
              <a:rect l="0" t="0" r="0" b="0"/>
              <a:pathLst>
                <a:path w="240860" h="439413">
                  <a:moveTo>
                    <a:pt x="177688" y="134085"/>
                  </a:moveTo>
                  <a:lnTo>
                    <a:pt x="186753" y="75468"/>
                  </a:lnTo>
                  <a:lnTo>
                    <a:pt x="181327" y="55001"/>
                  </a:lnTo>
                  <a:lnTo>
                    <a:pt x="158780" y="22797"/>
                  </a:lnTo>
                  <a:lnTo>
                    <a:pt x="133091" y="6615"/>
                  </a:lnTo>
                  <a:lnTo>
                    <a:pt x="97664" y="0"/>
                  </a:lnTo>
                  <a:lnTo>
                    <a:pt x="74272" y="4692"/>
                  </a:lnTo>
                  <a:lnTo>
                    <a:pt x="53346" y="15746"/>
                  </a:lnTo>
                  <a:lnTo>
                    <a:pt x="13467" y="61440"/>
                  </a:lnTo>
                  <a:lnTo>
                    <a:pt x="5265" y="85031"/>
                  </a:lnTo>
                  <a:lnTo>
                    <a:pt x="0" y="143893"/>
                  </a:lnTo>
                  <a:lnTo>
                    <a:pt x="5519" y="168080"/>
                  </a:lnTo>
                  <a:lnTo>
                    <a:pt x="21780" y="194851"/>
                  </a:lnTo>
                  <a:lnTo>
                    <a:pt x="44536" y="217600"/>
                  </a:lnTo>
                  <a:lnTo>
                    <a:pt x="53825" y="224857"/>
                  </a:lnTo>
                  <a:lnTo>
                    <a:pt x="63527" y="228525"/>
                  </a:lnTo>
                  <a:lnTo>
                    <a:pt x="83666" y="229481"/>
                  </a:lnTo>
                  <a:lnTo>
                    <a:pt x="146167" y="214244"/>
                  </a:lnTo>
                  <a:lnTo>
                    <a:pt x="183297" y="198520"/>
                  </a:lnTo>
                  <a:lnTo>
                    <a:pt x="200848" y="182610"/>
                  </a:lnTo>
                  <a:lnTo>
                    <a:pt x="207166" y="173454"/>
                  </a:lnTo>
                  <a:lnTo>
                    <a:pt x="211378" y="172030"/>
                  </a:lnTo>
                  <a:lnTo>
                    <a:pt x="214186" y="175759"/>
                  </a:lnTo>
                  <a:lnTo>
                    <a:pt x="218693" y="226545"/>
                  </a:lnTo>
                  <a:lnTo>
                    <a:pt x="220753" y="288526"/>
                  </a:lnTo>
                  <a:lnTo>
                    <a:pt x="226973" y="337513"/>
                  </a:lnTo>
                  <a:lnTo>
                    <a:pt x="229668" y="396580"/>
                  </a:lnTo>
                  <a:lnTo>
                    <a:pt x="231206" y="420376"/>
                  </a:lnTo>
                  <a:lnTo>
                    <a:pt x="233254" y="426721"/>
                  </a:lnTo>
                  <a:lnTo>
                    <a:pt x="240859" y="439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80816" y="1063378"/>
              <a:ext cx="345290" cy="386789"/>
            </a:xfrm>
            <a:custGeom>
              <a:avLst/>
              <a:gdLst/>
              <a:ahLst/>
              <a:cxnLst/>
              <a:rect l="0" t="0" r="0" b="0"/>
              <a:pathLst>
                <a:path w="345290" h="386789">
                  <a:moveTo>
                    <a:pt x="151639" y="0"/>
                  </a:moveTo>
                  <a:lnTo>
                    <a:pt x="120357" y="9575"/>
                  </a:lnTo>
                  <a:lnTo>
                    <a:pt x="76363" y="44992"/>
                  </a:lnTo>
                  <a:lnTo>
                    <a:pt x="29285" y="105537"/>
                  </a:lnTo>
                  <a:lnTo>
                    <a:pt x="9231" y="163090"/>
                  </a:lnTo>
                  <a:lnTo>
                    <a:pt x="0" y="206510"/>
                  </a:lnTo>
                  <a:lnTo>
                    <a:pt x="3057" y="263104"/>
                  </a:lnTo>
                  <a:lnTo>
                    <a:pt x="6054" y="290070"/>
                  </a:lnTo>
                  <a:lnTo>
                    <a:pt x="20896" y="323813"/>
                  </a:lnTo>
                  <a:lnTo>
                    <a:pt x="53718" y="364187"/>
                  </a:lnTo>
                  <a:lnTo>
                    <a:pt x="85711" y="380218"/>
                  </a:lnTo>
                  <a:lnTo>
                    <a:pt x="130416" y="386788"/>
                  </a:lnTo>
                  <a:lnTo>
                    <a:pt x="189518" y="380602"/>
                  </a:lnTo>
                  <a:lnTo>
                    <a:pt x="243133" y="364996"/>
                  </a:lnTo>
                  <a:lnTo>
                    <a:pt x="277015" y="343283"/>
                  </a:lnTo>
                  <a:lnTo>
                    <a:pt x="314315" y="304505"/>
                  </a:lnTo>
                  <a:lnTo>
                    <a:pt x="335808" y="261880"/>
                  </a:lnTo>
                  <a:lnTo>
                    <a:pt x="345289" y="223173"/>
                  </a:lnTo>
                  <a:lnTo>
                    <a:pt x="342316" y="168172"/>
                  </a:lnTo>
                  <a:lnTo>
                    <a:pt x="339330" y="140254"/>
                  </a:lnTo>
                  <a:lnTo>
                    <a:pt x="324495" y="100568"/>
                  </a:lnTo>
                  <a:lnTo>
                    <a:pt x="311912" y="81352"/>
                  </a:lnTo>
                  <a:lnTo>
                    <a:pt x="280496" y="57379"/>
                  </a:lnTo>
                  <a:lnTo>
                    <a:pt x="226696" y="44124"/>
                  </a:lnTo>
                  <a:lnTo>
                    <a:pt x="21481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92406" y="968621"/>
              <a:ext cx="103458" cy="118118"/>
            </a:xfrm>
            <a:custGeom>
              <a:avLst/>
              <a:gdLst/>
              <a:ahLst/>
              <a:cxnLst/>
              <a:rect l="0" t="0" r="0" b="0"/>
              <a:pathLst>
                <a:path w="103458" h="118118">
                  <a:moveTo>
                    <a:pt x="34847" y="0"/>
                  </a:moveTo>
                  <a:lnTo>
                    <a:pt x="18080" y="5589"/>
                  </a:lnTo>
                  <a:lnTo>
                    <a:pt x="6728" y="17692"/>
                  </a:lnTo>
                  <a:lnTo>
                    <a:pt x="2063" y="25833"/>
                  </a:lnTo>
                  <a:lnTo>
                    <a:pt x="0" y="47356"/>
                  </a:lnTo>
                  <a:lnTo>
                    <a:pt x="8207" y="93713"/>
                  </a:lnTo>
                  <a:lnTo>
                    <a:pt x="13578" y="102249"/>
                  </a:lnTo>
                  <a:lnTo>
                    <a:pt x="28904" y="114855"/>
                  </a:lnTo>
                  <a:lnTo>
                    <a:pt x="50533" y="118117"/>
                  </a:lnTo>
                  <a:lnTo>
                    <a:pt x="73404" y="114498"/>
                  </a:lnTo>
                  <a:lnTo>
                    <a:pt x="91368" y="105090"/>
                  </a:lnTo>
                  <a:lnTo>
                    <a:pt x="97094" y="96967"/>
                  </a:lnTo>
                  <a:lnTo>
                    <a:pt x="103457" y="75462"/>
                  </a:lnTo>
                  <a:lnTo>
                    <a:pt x="101450" y="42636"/>
                  </a:lnTo>
                  <a:lnTo>
                    <a:pt x="93304" y="27528"/>
                  </a:lnTo>
                  <a:lnTo>
                    <a:pt x="7696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9" name="Straight Connector 48"/>
          <p:cNvCxnSpPr/>
          <p:nvPr/>
        </p:nvCxnSpPr>
        <p:spPr>
          <a:xfrm>
            <a:off x="2558425" y="2842694"/>
            <a:ext cx="140029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2562438" y="2166699"/>
            <a:ext cx="1242363" cy="66329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420794" y="2891980"/>
            <a:ext cx="144240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5416451" y="1997058"/>
            <a:ext cx="1137078" cy="89492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3436633" y="1965654"/>
            <a:ext cx="226792" cy="332113"/>
            <a:chOff x="3436633" y="1965654"/>
            <a:chExt cx="226792" cy="332113"/>
          </a:xfrm>
        </p:grpSpPr>
        <p:sp>
          <p:nvSpPr>
            <p:cNvPr id="53" name="Freeform 52"/>
            <p:cNvSpPr/>
            <p:nvPr/>
          </p:nvSpPr>
          <p:spPr>
            <a:xfrm>
              <a:off x="3584102" y="2223340"/>
              <a:ext cx="79323" cy="74427"/>
            </a:xfrm>
            <a:custGeom>
              <a:avLst/>
              <a:gdLst/>
              <a:ahLst/>
              <a:cxnLst/>
              <a:rect l="0" t="0" r="0" b="0"/>
              <a:pathLst>
                <a:path w="79323" h="74427">
                  <a:moveTo>
                    <a:pt x="52572" y="31601"/>
                  </a:moveTo>
                  <a:lnTo>
                    <a:pt x="30216" y="31601"/>
                  </a:lnTo>
                  <a:lnTo>
                    <a:pt x="22460" y="35110"/>
                  </a:lnTo>
                  <a:lnTo>
                    <a:pt x="10723" y="48368"/>
                  </a:lnTo>
                  <a:lnTo>
                    <a:pt x="9465" y="55647"/>
                  </a:lnTo>
                  <a:lnTo>
                    <a:pt x="10966" y="62840"/>
                  </a:lnTo>
                  <a:lnTo>
                    <a:pt x="14306" y="69974"/>
                  </a:lnTo>
                  <a:lnTo>
                    <a:pt x="21212" y="73561"/>
                  </a:lnTo>
                  <a:lnTo>
                    <a:pt x="41364" y="74426"/>
                  </a:lnTo>
                  <a:lnTo>
                    <a:pt x="59679" y="67792"/>
                  </a:lnTo>
                  <a:lnTo>
                    <a:pt x="67839" y="62747"/>
                  </a:lnTo>
                  <a:lnTo>
                    <a:pt x="73279" y="54704"/>
                  </a:lnTo>
                  <a:lnTo>
                    <a:pt x="79322" y="33290"/>
                  </a:lnTo>
                  <a:lnTo>
                    <a:pt x="77425" y="23368"/>
                  </a:lnTo>
                  <a:lnTo>
                    <a:pt x="65957" y="6105"/>
                  </a:lnTo>
                  <a:lnTo>
                    <a:pt x="56816" y="1735"/>
                  </a:lnTo>
                  <a:lnTo>
                    <a:pt x="34182" y="0"/>
                  </a:lnTo>
                  <a:lnTo>
                    <a:pt x="14763" y="6247"/>
                  </a:lnTo>
                  <a:lnTo>
                    <a:pt x="6309" y="11189"/>
                  </a:lnTo>
                  <a:lnTo>
                    <a:pt x="1843" y="17993"/>
                  </a:lnTo>
                  <a:lnTo>
                    <a:pt x="0" y="34911"/>
                  </a:lnTo>
                  <a:lnTo>
                    <a:pt x="6200" y="51009"/>
                  </a:lnTo>
                  <a:lnTo>
                    <a:pt x="11129" y="58578"/>
                  </a:lnTo>
                  <a:lnTo>
                    <a:pt x="19094" y="63623"/>
                  </a:lnTo>
                  <a:lnTo>
                    <a:pt x="40423" y="69229"/>
                  </a:lnTo>
                  <a:lnTo>
                    <a:pt x="49152" y="67215"/>
                  </a:lnTo>
                  <a:lnTo>
                    <a:pt x="56141" y="62363"/>
                  </a:lnTo>
                  <a:lnTo>
                    <a:pt x="61970" y="55618"/>
                  </a:lnTo>
                  <a:lnTo>
                    <a:pt x="63517" y="48782"/>
                  </a:lnTo>
                  <a:lnTo>
                    <a:pt x="62208" y="41885"/>
                  </a:lnTo>
                  <a:lnTo>
                    <a:pt x="55685" y="30322"/>
                  </a:lnTo>
                  <a:lnTo>
                    <a:pt x="42044" y="210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36633" y="1965654"/>
              <a:ext cx="168457" cy="247173"/>
            </a:xfrm>
            <a:custGeom>
              <a:avLst/>
              <a:gdLst/>
              <a:ahLst/>
              <a:cxnLst/>
              <a:rect l="0" t="0" r="0" b="0"/>
              <a:pathLst>
                <a:path w="168457" h="247173">
                  <a:moveTo>
                    <a:pt x="0" y="247172"/>
                  </a:moveTo>
                  <a:lnTo>
                    <a:pt x="3119" y="204481"/>
                  </a:lnTo>
                  <a:lnTo>
                    <a:pt x="16788" y="151170"/>
                  </a:lnTo>
                  <a:lnTo>
                    <a:pt x="23333" y="95715"/>
                  </a:lnTo>
                  <a:lnTo>
                    <a:pt x="35544" y="39960"/>
                  </a:lnTo>
                  <a:lnTo>
                    <a:pt x="45756" y="6012"/>
                  </a:lnTo>
                  <a:lnTo>
                    <a:pt x="51561" y="1001"/>
                  </a:lnTo>
                  <a:lnTo>
                    <a:pt x="58941" y="0"/>
                  </a:lnTo>
                  <a:lnTo>
                    <a:pt x="67370" y="1672"/>
                  </a:lnTo>
                  <a:lnTo>
                    <a:pt x="74159" y="6297"/>
                  </a:lnTo>
                  <a:lnTo>
                    <a:pt x="84822" y="20794"/>
                  </a:lnTo>
                  <a:lnTo>
                    <a:pt x="104901" y="77212"/>
                  </a:lnTo>
                  <a:lnTo>
                    <a:pt x="113303" y="97935"/>
                  </a:lnTo>
                  <a:lnTo>
                    <a:pt x="142899" y="153333"/>
                  </a:lnTo>
                  <a:lnTo>
                    <a:pt x="168456" y="215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10332" y="2118070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2299273" y="2743796"/>
            <a:ext cx="161227" cy="253837"/>
          </a:xfrm>
          <a:custGeom>
            <a:avLst/>
            <a:gdLst/>
            <a:ahLst/>
            <a:cxnLst/>
            <a:rect l="0" t="0" r="0" b="0"/>
            <a:pathLst>
              <a:path w="161227" h="253837">
                <a:moveTo>
                  <a:pt x="6468" y="88369"/>
                </a:moveTo>
                <a:lnTo>
                  <a:pt x="878" y="105137"/>
                </a:lnTo>
                <a:lnTo>
                  <a:pt x="5320" y="156716"/>
                </a:lnTo>
                <a:lnTo>
                  <a:pt x="20817" y="219596"/>
                </a:lnTo>
                <a:lnTo>
                  <a:pt x="21883" y="224987"/>
                </a:lnTo>
                <a:lnTo>
                  <a:pt x="21424" y="225071"/>
                </a:lnTo>
                <a:lnTo>
                  <a:pt x="5932" y="175023"/>
                </a:lnTo>
                <a:lnTo>
                  <a:pt x="1550" y="146770"/>
                </a:lnTo>
                <a:lnTo>
                  <a:pt x="0" y="83538"/>
                </a:lnTo>
                <a:lnTo>
                  <a:pt x="2732" y="47944"/>
                </a:lnTo>
                <a:lnTo>
                  <a:pt x="16539" y="15170"/>
                </a:lnTo>
                <a:lnTo>
                  <a:pt x="24880" y="7984"/>
                </a:lnTo>
                <a:lnTo>
                  <a:pt x="46626" y="0"/>
                </a:lnTo>
                <a:lnTo>
                  <a:pt x="56637" y="211"/>
                </a:lnTo>
                <a:lnTo>
                  <a:pt x="73998" y="6684"/>
                </a:lnTo>
                <a:lnTo>
                  <a:pt x="78394" y="14025"/>
                </a:lnTo>
                <a:lnTo>
                  <a:pt x="80159" y="34661"/>
                </a:lnTo>
                <a:lnTo>
                  <a:pt x="68986" y="66996"/>
                </a:lnTo>
                <a:lnTo>
                  <a:pt x="45269" y="93215"/>
                </a:lnTo>
                <a:lnTo>
                  <a:pt x="44033" y="97449"/>
                </a:lnTo>
                <a:lnTo>
                  <a:pt x="47889" y="99102"/>
                </a:lnTo>
                <a:lnTo>
                  <a:pt x="72553" y="102078"/>
                </a:lnTo>
                <a:lnTo>
                  <a:pt x="90821" y="108500"/>
                </a:lnTo>
                <a:lnTo>
                  <a:pt x="134443" y="138305"/>
                </a:lnTo>
                <a:lnTo>
                  <a:pt x="148354" y="155016"/>
                </a:lnTo>
                <a:lnTo>
                  <a:pt x="157266" y="175312"/>
                </a:lnTo>
                <a:lnTo>
                  <a:pt x="161226" y="199930"/>
                </a:lnTo>
                <a:lnTo>
                  <a:pt x="158773" y="210706"/>
                </a:lnTo>
                <a:lnTo>
                  <a:pt x="146688" y="228919"/>
                </a:lnTo>
                <a:lnTo>
                  <a:pt x="120154" y="246737"/>
                </a:lnTo>
                <a:lnTo>
                  <a:pt x="84476" y="253836"/>
                </a:lnTo>
                <a:lnTo>
                  <a:pt x="49858" y="250351"/>
                </a:lnTo>
                <a:lnTo>
                  <a:pt x="37451" y="244979"/>
                </a:lnTo>
                <a:lnTo>
                  <a:pt x="27525" y="2357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3618090" y="2831274"/>
            <a:ext cx="182698" cy="340707"/>
            <a:chOff x="3618090" y="2831274"/>
            <a:chExt cx="182698" cy="340707"/>
          </a:xfrm>
        </p:grpSpPr>
        <p:sp>
          <p:nvSpPr>
            <p:cNvPr id="58" name="Freeform 57"/>
            <p:cNvSpPr/>
            <p:nvPr/>
          </p:nvSpPr>
          <p:spPr>
            <a:xfrm>
              <a:off x="3664971" y="2831274"/>
              <a:ext cx="72646" cy="59111"/>
            </a:xfrm>
            <a:custGeom>
              <a:avLst/>
              <a:gdLst/>
              <a:ahLst/>
              <a:cxnLst/>
              <a:rect l="0" t="0" r="0" b="0"/>
              <a:pathLst>
                <a:path w="72646" h="59111">
                  <a:moveTo>
                    <a:pt x="72645" y="11420"/>
                  </a:moveTo>
                  <a:lnTo>
                    <a:pt x="28683" y="26074"/>
                  </a:lnTo>
                  <a:lnTo>
                    <a:pt x="14892" y="38990"/>
                  </a:lnTo>
                  <a:lnTo>
                    <a:pt x="9576" y="47347"/>
                  </a:lnTo>
                  <a:lnTo>
                    <a:pt x="10712" y="52919"/>
                  </a:lnTo>
                  <a:lnTo>
                    <a:pt x="16148" y="56634"/>
                  </a:lnTo>
                  <a:lnTo>
                    <a:pt x="24452" y="59110"/>
                  </a:lnTo>
                  <a:lnTo>
                    <a:pt x="43037" y="55622"/>
                  </a:lnTo>
                  <a:lnTo>
                    <a:pt x="52907" y="51417"/>
                  </a:lnTo>
                  <a:lnTo>
                    <a:pt x="66992" y="37385"/>
                  </a:lnTo>
                  <a:lnTo>
                    <a:pt x="72386" y="28730"/>
                  </a:lnTo>
                  <a:lnTo>
                    <a:pt x="72472" y="21790"/>
                  </a:lnTo>
                  <a:lnTo>
                    <a:pt x="69021" y="15994"/>
                  </a:lnTo>
                  <a:lnTo>
                    <a:pt x="63210" y="10960"/>
                  </a:lnTo>
                  <a:lnTo>
                    <a:pt x="55827" y="8773"/>
                  </a:lnTo>
                  <a:lnTo>
                    <a:pt x="38264" y="9464"/>
                  </a:lnTo>
                  <a:lnTo>
                    <a:pt x="8646" y="22019"/>
                  </a:lnTo>
                  <a:lnTo>
                    <a:pt x="3073" y="29014"/>
                  </a:lnTo>
                  <a:lnTo>
                    <a:pt x="527" y="37187"/>
                  </a:lnTo>
                  <a:lnTo>
                    <a:pt x="0" y="46146"/>
                  </a:lnTo>
                  <a:lnTo>
                    <a:pt x="4328" y="50948"/>
                  </a:lnTo>
                  <a:lnTo>
                    <a:pt x="11892" y="52980"/>
                  </a:lnTo>
                  <a:lnTo>
                    <a:pt x="21615" y="53165"/>
                  </a:lnTo>
                  <a:lnTo>
                    <a:pt x="38657" y="47131"/>
                  </a:lnTo>
                  <a:lnTo>
                    <a:pt x="68661" y="24193"/>
                  </a:lnTo>
                  <a:lnTo>
                    <a:pt x="71159" y="17596"/>
                  </a:lnTo>
                  <a:lnTo>
                    <a:pt x="70485" y="10858"/>
                  </a:lnTo>
                  <a:lnTo>
                    <a:pt x="67695" y="4026"/>
                  </a:lnTo>
                  <a:lnTo>
                    <a:pt x="62326" y="642"/>
                  </a:lnTo>
                  <a:lnTo>
                    <a:pt x="47002" y="0"/>
                  </a:lnTo>
                  <a:lnTo>
                    <a:pt x="31613" y="9854"/>
                  </a:lnTo>
                  <a:lnTo>
                    <a:pt x="9474" y="324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18090" y="2993887"/>
              <a:ext cx="182698" cy="178094"/>
            </a:xfrm>
            <a:custGeom>
              <a:avLst/>
              <a:gdLst/>
              <a:ahLst/>
              <a:cxnLst/>
              <a:rect l="0" t="0" r="0" b="0"/>
              <a:pathLst>
                <a:path w="182698" h="178094">
                  <a:moveTo>
                    <a:pt x="130055" y="38320"/>
                  </a:moveTo>
                  <a:lnTo>
                    <a:pt x="100746" y="9011"/>
                  </a:lnTo>
                  <a:lnTo>
                    <a:pt x="81154" y="1897"/>
                  </a:lnTo>
                  <a:lnTo>
                    <a:pt x="69378" y="0"/>
                  </a:lnTo>
                  <a:lnTo>
                    <a:pt x="46935" y="4131"/>
                  </a:lnTo>
                  <a:lnTo>
                    <a:pt x="36037" y="8509"/>
                  </a:lnTo>
                  <a:lnTo>
                    <a:pt x="20809" y="22731"/>
                  </a:lnTo>
                  <a:lnTo>
                    <a:pt x="1501" y="60457"/>
                  </a:lnTo>
                  <a:lnTo>
                    <a:pt x="0" y="80914"/>
                  </a:lnTo>
                  <a:lnTo>
                    <a:pt x="8569" y="128232"/>
                  </a:lnTo>
                  <a:lnTo>
                    <a:pt x="23739" y="157637"/>
                  </a:lnTo>
                  <a:lnTo>
                    <a:pt x="39520" y="170508"/>
                  </a:lnTo>
                  <a:lnTo>
                    <a:pt x="48641" y="175579"/>
                  </a:lnTo>
                  <a:lnTo>
                    <a:pt x="71254" y="178093"/>
                  </a:lnTo>
                  <a:lnTo>
                    <a:pt x="129244" y="167167"/>
                  </a:lnTo>
                  <a:lnTo>
                    <a:pt x="182697" y="1541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105427" y="1821533"/>
            <a:ext cx="302696" cy="408583"/>
            <a:chOff x="6105427" y="1821533"/>
            <a:chExt cx="302696" cy="408583"/>
          </a:xfrm>
        </p:grpSpPr>
        <p:sp>
          <p:nvSpPr>
            <p:cNvPr id="61" name="Freeform 60"/>
            <p:cNvSpPr/>
            <p:nvPr/>
          </p:nvSpPr>
          <p:spPr>
            <a:xfrm>
              <a:off x="6301904" y="2132357"/>
              <a:ext cx="106219" cy="97759"/>
            </a:xfrm>
            <a:custGeom>
              <a:avLst/>
              <a:gdLst/>
              <a:ahLst/>
              <a:cxnLst/>
              <a:rect l="0" t="0" r="0" b="0"/>
              <a:pathLst>
                <a:path w="106219" h="97759">
                  <a:moveTo>
                    <a:pt x="65665" y="34342"/>
                  </a:moveTo>
                  <a:lnTo>
                    <a:pt x="54487" y="23163"/>
                  </a:lnTo>
                  <a:lnTo>
                    <a:pt x="47685" y="21040"/>
                  </a:lnTo>
                  <a:lnTo>
                    <a:pt x="30768" y="21801"/>
                  </a:lnTo>
                  <a:lnTo>
                    <a:pt x="14670" y="29158"/>
                  </a:lnTo>
                  <a:lnTo>
                    <a:pt x="7102" y="34395"/>
                  </a:lnTo>
                  <a:lnTo>
                    <a:pt x="3227" y="41396"/>
                  </a:lnTo>
                  <a:lnTo>
                    <a:pt x="2040" y="58534"/>
                  </a:lnTo>
                  <a:lnTo>
                    <a:pt x="6870" y="65678"/>
                  </a:lnTo>
                  <a:lnTo>
                    <a:pt x="24716" y="76735"/>
                  </a:lnTo>
                  <a:lnTo>
                    <a:pt x="45126" y="79309"/>
                  </a:lnTo>
                  <a:lnTo>
                    <a:pt x="64725" y="75384"/>
                  </a:lnTo>
                  <a:lnTo>
                    <a:pt x="88914" y="60021"/>
                  </a:lnTo>
                  <a:lnTo>
                    <a:pt x="103684" y="47314"/>
                  </a:lnTo>
                  <a:lnTo>
                    <a:pt x="106218" y="39480"/>
                  </a:lnTo>
                  <a:lnTo>
                    <a:pt x="102796" y="21418"/>
                  </a:lnTo>
                  <a:lnTo>
                    <a:pt x="97438" y="14027"/>
                  </a:lnTo>
                  <a:lnTo>
                    <a:pt x="82126" y="2696"/>
                  </a:lnTo>
                  <a:lnTo>
                    <a:pt x="63622" y="0"/>
                  </a:lnTo>
                  <a:lnTo>
                    <a:pt x="43700" y="3871"/>
                  </a:lnTo>
                  <a:lnTo>
                    <a:pt x="23148" y="13390"/>
                  </a:lnTo>
                  <a:lnTo>
                    <a:pt x="8554" y="28539"/>
                  </a:lnTo>
                  <a:lnTo>
                    <a:pt x="3025" y="37492"/>
                  </a:lnTo>
                  <a:lnTo>
                    <a:pt x="0" y="56799"/>
                  </a:lnTo>
                  <a:lnTo>
                    <a:pt x="831" y="66861"/>
                  </a:lnTo>
                  <a:lnTo>
                    <a:pt x="7994" y="84279"/>
                  </a:lnTo>
                  <a:lnTo>
                    <a:pt x="13180" y="92200"/>
                  </a:lnTo>
                  <a:lnTo>
                    <a:pt x="20147" y="96310"/>
                  </a:lnTo>
                  <a:lnTo>
                    <a:pt x="37246" y="97758"/>
                  </a:lnTo>
                  <a:lnTo>
                    <a:pt x="66603" y="86407"/>
                  </a:lnTo>
                  <a:lnTo>
                    <a:pt x="80900" y="71520"/>
                  </a:lnTo>
                  <a:lnTo>
                    <a:pt x="86350" y="62636"/>
                  </a:lnTo>
                  <a:lnTo>
                    <a:pt x="89286" y="43408"/>
                  </a:lnTo>
                  <a:lnTo>
                    <a:pt x="88431" y="33367"/>
                  </a:lnTo>
                  <a:lnTo>
                    <a:pt x="83183" y="26673"/>
                  </a:lnTo>
                  <a:lnTo>
                    <a:pt x="64872" y="19235"/>
                  </a:lnTo>
                  <a:lnTo>
                    <a:pt x="56948" y="20761"/>
                  </a:lnTo>
                  <a:lnTo>
                    <a:pt x="50495" y="25288"/>
                  </a:lnTo>
                  <a:lnTo>
                    <a:pt x="34080" y="44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05427" y="1821533"/>
              <a:ext cx="259823" cy="239882"/>
            </a:xfrm>
            <a:custGeom>
              <a:avLst/>
              <a:gdLst/>
              <a:ahLst/>
              <a:cxnLst/>
              <a:rect l="0" t="0" r="0" b="0"/>
              <a:pathLst>
                <a:path w="259823" h="239882">
                  <a:moveTo>
                    <a:pt x="93686" y="208295"/>
                  </a:moveTo>
                  <a:lnTo>
                    <a:pt x="68492" y="154420"/>
                  </a:lnTo>
                  <a:lnTo>
                    <a:pt x="49022" y="116415"/>
                  </a:lnTo>
                  <a:lnTo>
                    <a:pt x="2290" y="55509"/>
                  </a:lnTo>
                  <a:lnTo>
                    <a:pt x="0" y="47946"/>
                  </a:lnTo>
                  <a:lnTo>
                    <a:pt x="813" y="40564"/>
                  </a:lnTo>
                  <a:lnTo>
                    <a:pt x="3695" y="33304"/>
                  </a:lnTo>
                  <a:lnTo>
                    <a:pt x="16256" y="22117"/>
                  </a:lnTo>
                  <a:lnTo>
                    <a:pt x="52915" y="5403"/>
                  </a:lnTo>
                  <a:lnTo>
                    <a:pt x="89145" y="0"/>
                  </a:lnTo>
                  <a:lnTo>
                    <a:pt x="142139" y="6580"/>
                  </a:lnTo>
                  <a:lnTo>
                    <a:pt x="187615" y="22264"/>
                  </a:lnTo>
                  <a:lnTo>
                    <a:pt x="224804" y="47546"/>
                  </a:lnTo>
                  <a:lnTo>
                    <a:pt x="241850" y="73708"/>
                  </a:lnTo>
                  <a:lnTo>
                    <a:pt x="256921" y="116329"/>
                  </a:lnTo>
                  <a:lnTo>
                    <a:pt x="259822" y="145975"/>
                  </a:lnTo>
                  <a:lnTo>
                    <a:pt x="254872" y="169289"/>
                  </a:lnTo>
                  <a:lnTo>
                    <a:pt x="238931" y="195568"/>
                  </a:lnTo>
                  <a:lnTo>
                    <a:pt x="224920" y="209658"/>
                  </a:lnTo>
                  <a:lnTo>
                    <a:pt x="177914" y="239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180021" y="2695295"/>
            <a:ext cx="178985" cy="276957"/>
            <a:chOff x="5180021" y="2695295"/>
            <a:chExt cx="178985" cy="276957"/>
          </a:xfrm>
        </p:grpSpPr>
        <p:sp>
          <p:nvSpPr>
            <p:cNvPr id="64" name="Freeform 63"/>
            <p:cNvSpPr/>
            <p:nvPr/>
          </p:nvSpPr>
          <p:spPr>
            <a:xfrm>
              <a:off x="5180021" y="2768994"/>
              <a:ext cx="178985" cy="203258"/>
            </a:xfrm>
            <a:custGeom>
              <a:avLst/>
              <a:gdLst/>
              <a:ahLst/>
              <a:cxnLst/>
              <a:rect l="0" t="0" r="0" b="0"/>
              <a:pathLst>
                <a:path w="178985" h="203258">
                  <a:moveTo>
                    <a:pt x="0" y="0"/>
                  </a:moveTo>
                  <a:lnTo>
                    <a:pt x="14654" y="62093"/>
                  </a:lnTo>
                  <a:lnTo>
                    <a:pt x="39999" y="118791"/>
                  </a:lnTo>
                  <a:lnTo>
                    <a:pt x="59383" y="177991"/>
                  </a:lnTo>
                  <a:lnTo>
                    <a:pt x="66556" y="199600"/>
                  </a:lnTo>
                  <a:lnTo>
                    <a:pt x="70107" y="203257"/>
                  </a:lnTo>
                  <a:lnTo>
                    <a:pt x="73644" y="202185"/>
                  </a:lnTo>
                  <a:lnTo>
                    <a:pt x="118505" y="151882"/>
                  </a:lnTo>
                  <a:lnTo>
                    <a:pt x="178984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32663" y="2800580"/>
              <a:ext cx="73700" cy="52643"/>
            </a:xfrm>
            <a:custGeom>
              <a:avLst/>
              <a:gdLst/>
              <a:ahLst/>
              <a:cxnLst/>
              <a:rect l="0" t="0" r="0" b="0"/>
              <a:pathLst>
                <a:path w="73700" h="52643">
                  <a:moveTo>
                    <a:pt x="73699" y="0"/>
                  </a:moveTo>
                  <a:lnTo>
                    <a:pt x="55719" y="156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90549" y="2695295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105285" y="0"/>
                  </a:moveTo>
                  <a:lnTo>
                    <a:pt x="88517" y="5589"/>
                  </a:lnTo>
                  <a:lnTo>
                    <a:pt x="74046" y="17692"/>
                  </a:lnTo>
                  <a:lnTo>
                    <a:pt x="58646" y="3242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545583" y="2872188"/>
            <a:ext cx="192656" cy="440644"/>
            <a:chOff x="6545583" y="2872188"/>
            <a:chExt cx="192656" cy="440644"/>
          </a:xfrm>
        </p:grpSpPr>
        <p:sp>
          <p:nvSpPr>
            <p:cNvPr id="68" name="Freeform 67"/>
            <p:cNvSpPr/>
            <p:nvPr/>
          </p:nvSpPr>
          <p:spPr>
            <a:xfrm>
              <a:off x="6545583" y="2872188"/>
              <a:ext cx="100406" cy="88421"/>
            </a:xfrm>
            <a:custGeom>
              <a:avLst/>
              <a:gdLst/>
              <a:ahLst/>
              <a:cxnLst/>
              <a:rect l="0" t="0" r="0" b="0"/>
              <a:pathLst>
                <a:path w="100406" h="88421">
                  <a:moveTo>
                    <a:pt x="66313" y="2091"/>
                  </a:moveTo>
                  <a:lnTo>
                    <a:pt x="43956" y="2091"/>
                  </a:lnTo>
                  <a:lnTo>
                    <a:pt x="26741" y="8331"/>
                  </a:lnTo>
                  <a:lnTo>
                    <a:pt x="18875" y="13270"/>
                  </a:lnTo>
                  <a:lnTo>
                    <a:pt x="7015" y="28116"/>
                  </a:lnTo>
                  <a:lnTo>
                    <a:pt x="2215" y="36989"/>
                  </a:lnTo>
                  <a:lnTo>
                    <a:pt x="0" y="56206"/>
                  </a:lnTo>
                  <a:lnTo>
                    <a:pt x="1047" y="66244"/>
                  </a:lnTo>
                  <a:lnTo>
                    <a:pt x="5255" y="74106"/>
                  </a:lnTo>
                  <a:lnTo>
                    <a:pt x="19289" y="85960"/>
                  </a:lnTo>
                  <a:lnTo>
                    <a:pt x="27945" y="88420"/>
                  </a:lnTo>
                  <a:lnTo>
                    <a:pt x="46921" y="88033"/>
                  </a:lnTo>
                  <a:lnTo>
                    <a:pt x="77335" y="75649"/>
                  </a:lnTo>
                  <a:lnTo>
                    <a:pt x="91879" y="60520"/>
                  </a:lnTo>
                  <a:lnTo>
                    <a:pt x="97395" y="51572"/>
                  </a:lnTo>
                  <a:lnTo>
                    <a:pt x="100405" y="32272"/>
                  </a:lnTo>
                  <a:lnTo>
                    <a:pt x="99569" y="22212"/>
                  </a:lnTo>
                  <a:lnTo>
                    <a:pt x="95503" y="14335"/>
                  </a:lnTo>
                  <a:lnTo>
                    <a:pt x="81626" y="2464"/>
                  </a:lnTo>
                  <a:lnTo>
                    <a:pt x="73012" y="0"/>
                  </a:lnTo>
                  <a:lnTo>
                    <a:pt x="54083" y="382"/>
                  </a:lnTo>
                  <a:lnTo>
                    <a:pt x="46461" y="4461"/>
                  </a:lnTo>
                  <a:lnTo>
                    <a:pt x="34874" y="18353"/>
                  </a:lnTo>
                  <a:lnTo>
                    <a:pt x="32486" y="26970"/>
                  </a:lnTo>
                  <a:lnTo>
                    <a:pt x="32951" y="45904"/>
                  </a:lnTo>
                  <a:lnTo>
                    <a:pt x="40177" y="62898"/>
                  </a:lnTo>
                  <a:lnTo>
                    <a:pt x="45380" y="70705"/>
                  </a:lnTo>
                  <a:lnTo>
                    <a:pt x="52358" y="74740"/>
                  </a:lnTo>
                  <a:lnTo>
                    <a:pt x="69469" y="76104"/>
                  </a:lnTo>
                  <a:lnTo>
                    <a:pt x="76606" y="72490"/>
                  </a:lnTo>
                  <a:lnTo>
                    <a:pt x="87655" y="59116"/>
                  </a:lnTo>
                  <a:lnTo>
                    <a:pt x="88730" y="51806"/>
                  </a:lnTo>
                  <a:lnTo>
                    <a:pt x="87106" y="44593"/>
                  </a:lnTo>
                  <a:lnTo>
                    <a:pt x="83685" y="37445"/>
                  </a:lnTo>
                  <a:lnTo>
                    <a:pt x="77894" y="33849"/>
                  </a:lnTo>
                  <a:lnTo>
                    <a:pt x="62102" y="32974"/>
                  </a:lnTo>
                  <a:lnTo>
                    <a:pt x="56486" y="34378"/>
                  </a:lnTo>
                  <a:lnTo>
                    <a:pt x="52743" y="36484"/>
                  </a:lnTo>
                  <a:lnTo>
                    <a:pt x="45256" y="44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69782" y="3053264"/>
              <a:ext cx="168457" cy="259568"/>
            </a:xfrm>
            <a:custGeom>
              <a:avLst/>
              <a:gdLst/>
              <a:ahLst/>
              <a:cxnLst/>
              <a:rect l="0" t="0" r="0" b="0"/>
              <a:pathLst>
                <a:path w="168457" h="259568">
                  <a:moveTo>
                    <a:pt x="0" y="84228"/>
                  </a:moveTo>
                  <a:lnTo>
                    <a:pt x="17959" y="140442"/>
                  </a:lnTo>
                  <a:lnTo>
                    <a:pt x="31666" y="199014"/>
                  </a:lnTo>
                  <a:lnTo>
                    <a:pt x="40738" y="259567"/>
                  </a:lnTo>
                  <a:lnTo>
                    <a:pt x="41502" y="247944"/>
                  </a:lnTo>
                  <a:lnTo>
                    <a:pt x="27406" y="189097"/>
                  </a:lnTo>
                  <a:lnTo>
                    <a:pt x="10441" y="128482"/>
                  </a:lnTo>
                  <a:lnTo>
                    <a:pt x="2063" y="79061"/>
                  </a:lnTo>
                  <a:lnTo>
                    <a:pt x="4884" y="69085"/>
                  </a:lnTo>
                  <a:lnTo>
                    <a:pt x="10276" y="61265"/>
                  </a:lnTo>
                  <a:lnTo>
                    <a:pt x="25624" y="49456"/>
                  </a:lnTo>
                  <a:lnTo>
                    <a:pt x="84628" y="24903"/>
                  </a:lnTo>
                  <a:lnTo>
                    <a:pt x="145094" y="470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22425" y="3169077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6314127" y="2138748"/>
            <a:ext cx="97729" cy="103823"/>
          </a:xfrm>
          <a:custGeom>
            <a:avLst/>
            <a:gdLst/>
            <a:ahLst/>
            <a:cxnLst/>
            <a:rect l="0" t="0" r="0" b="0"/>
            <a:pathLst>
              <a:path w="97729" h="103823">
                <a:moveTo>
                  <a:pt x="97728" y="9065"/>
                </a:moveTo>
                <a:lnTo>
                  <a:pt x="60250" y="732"/>
                </a:lnTo>
                <a:lnTo>
                  <a:pt x="48176" y="0"/>
                </a:lnTo>
                <a:lnTo>
                  <a:pt x="28521" y="5426"/>
                </a:lnTo>
                <a:lnTo>
                  <a:pt x="20004" y="10149"/>
                </a:lnTo>
                <a:lnTo>
                  <a:pt x="7422" y="24755"/>
                </a:lnTo>
                <a:lnTo>
                  <a:pt x="2429" y="33563"/>
                </a:lnTo>
                <a:lnTo>
                  <a:pt x="0" y="52708"/>
                </a:lnTo>
                <a:lnTo>
                  <a:pt x="3990" y="71746"/>
                </a:lnTo>
                <a:lnTo>
                  <a:pt x="13563" y="88006"/>
                </a:lnTo>
                <a:lnTo>
                  <a:pt x="21730" y="93278"/>
                </a:lnTo>
                <a:lnTo>
                  <a:pt x="43284" y="99135"/>
                </a:lnTo>
                <a:lnTo>
                  <a:pt x="53243" y="98358"/>
                </a:lnTo>
                <a:lnTo>
                  <a:pt x="70548" y="91255"/>
                </a:lnTo>
                <a:lnTo>
                  <a:pt x="82918" y="77179"/>
                </a:lnTo>
                <a:lnTo>
                  <a:pt x="87855" y="68513"/>
                </a:lnTo>
                <a:lnTo>
                  <a:pt x="90220" y="49524"/>
                </a:lnTo>
                <a:lnTo>
                  <a:pt x="86202" y="30556"/>
                </a:lnTo>
                <a:lnTo>
                  <a:pt x="76617" y="14327"/>
                </a:lnTo>
                <a:lnTo>
                  <a:pt x="69616" y="10234"/>
                </a:lnTo>
                <a:lnTo>
                  <a:pt x="52478" y="8805"/>
                </a:lnTo>
                <a:lnTo>
                  <a:pt x="23099" y="14577"/>
                </a:lnTo>
                <a:lnTo>
                  <a:pt x="16390" y="20929"/>
                </a:lnTo>
                <a:lnTo>
                  <a:pt x="8935" y="40464"/>
                </a:lnTo>
                <a:lnTo>
                  <a:pt x="8742" y="61625"/>
                </a:lnTo>
                <a:lnTo>
                  <a:pt x="13500" y="10382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1662081" y="4021886"/>
            <a:ext cx="7255557" cy="715938"/>
            <a:chOff x="1662081" y="4021886"/>
            <a:chExt cx="7255557" cy="715938"/>
          </a:xfrm>
        </p:grpSpPr>
        <p:sp>
          <p:nvSpPr>
            <p:cNvPr id="73" name="Freeform 72"/>
            <p:cNvSpPr/>
            <p:nvPr/>
          </p:nvSpPr>
          <p:spPr>
            <a:xfrm>
              <a:off x="1662081" y="4021886"/>
              <a:ext cx="306749" cy="356150"/>
            </a:xfrm>
            <a:custGeom>
              <a:avLst/>
              <a:gdLst/>
              <a:ahLst/>
              <a:cxnLst/>
              <a:rect l="0" t="0" r="0" b="0"/>
              <a:pathLst>
                <a:path w="306749" h="356150">
                  <a:moveTo>
                    <a:pt x="233048" y="0"/>
                  </a:moveTo>
                  <a:lnTo>
                    <a:pt x="187579" y="53874"/>
                  </a:lnTo>
                  <a:lnTo>
                    <a:pt x="146761" y="111036"/>
                  </a:lnTo>
                  <a:lnTo>
                    <a:pt x="112573" y="170946"/>
                  </a:lnTo>
                  <a:lnTo>
                    <a:pt x="72384" y="231738"/>
                  </a:lnTo>
                  <a:lnTo>
                    <a:pt x="36618" y="287605"/>
                  </a:lnTo>
                  <a:lnTo>
                    <a:pt x="4554" y="337351"/>
                  </a:lnTo>
                  <a:lnTo>
                    <a:pt x="0" y="347733"/>
                  </a:lnTo>
                  <a:lnTo>
                    <a:pt x="474" y="353484"/>
                  </a:lnTo>
                  <a:lnTo>
                    <a:pt x="4299" y="356149"/>
                  </a:lnTo>
                  <a:lnTo>
                    <a:pt x="20248" y="355990"/>
                  </a:lnTo>
                  <a:lnTo>
                    <a:pt x="78146" y="346356"/>
                  </a:lnTo>
                  <a:lnTo>
                    <a:pt x="140319" y="338777"/>
                  </a:lnTo>
                  <a:lnTo>
                    <a:pt x="197660" y="330044"/>
                  </a:lnTo>
                  <a:lnTo>
                    <a:pt x="254047" y="327106"/>
                  </a:lnTo>
                  <a:lnTo>
                    <a:pt x="30674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00110" y="4032738"/>
              <a:ext cx="237217" cy="326061"/>
            </a:xfrm>
            <a:custGeom>
              <a:avLst/>
              <a:gdLst/>
              <a:ahLst/>
              <a:cxnLst/>
              <a:rect l="0" t="0" r="0" b="0"/>
              <a:pathLst>
                <a:path w="237217" h="326061">
                  <a:moveTo>
                    <a:pt x="5589" y="326060"/>
                  </a:moveTo>
                  <a:lnTo>
                    <a:pt x="0" y="309292"/>
                  </a:lnTo>
                  <a:lnTo>
                    <a:pt x="2113" y="276508"/>
                  </a:lnTo>
                  <a:lnTo>
                    <a:pt x="13308" y="223508"/>
                  </a:lnTo>
                  <a:lnTo>
                    <a:pt x="23665" y="167979"/>
                  </a:lnTo>
                  <a:lnTo>
                    <a:pt x="31646" y="111950"/>
                  </a:lnTo>
                  <a:lnTo>
                    <a:pt x="47899" y="50119"/>
                  </a:lnTo>
                  <a:lnTo>
                    <a:pt x="55979" y="25605"/>
                  </a:lnTo>
                  <a:lnTo>
                    <a:pt x="67369" y="6911"/>
                  </a:lnTo>
                  <a:lnTo>
                    <a:pt x="74852" y="2160"/>
                  </a:lnTo>
                  <a:lnTo>
                    <a:pt x="92524" y="0"/>
                  </a:lnTo>
                  <a:lnTo>
                    <a:pt x="100981" y="3402"/>
                  </a:lnTo>
                  <a:lnTo>
                    <a:pt x="116615" y="16540"/>
                  </a:lnTo>
                  <a:lnTo>
                    <a:pt x="132982" y="43667"/>
                  </a:lnTo>
                  <a:lnTo>
                    <a:pt x="155784" y="97799"/>
                  </a:lnTo>
                  <a:lnTo>
                    <a:pt x="176027" y="151250"/>
                  </a:lnTo>
                  <a:lnTo>
                    <a:pt x="203234" y="209410"/>
                  </a:lnTo>
                  <a:lnTo>
                    <a:pt x="226477" y="267105"/>
                  </a:lnTo>
                  <a:lnTo>
                    <a:pt x="237216" y="283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168870" y="423245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2477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00497" y="4039234"/>
              <a:ext cx="269362" cy="318245"/>
            </a:xfrm>
            <a:custGeom>
              <a:avLst/>
              <a:gdLst/>
              <a:ahLst/>
              <a:cxnLst/>
              <a:rect l="0" t="0" r="0" b="0"/>
              <a:pathLst>
                <a:path w="269362" h="318245">
                  <a:moveTo>
                    <a:pt x="0" y="87937"/>
                  </a:moveTo>
                  <a:lnTo>
                    <a:pt x="11453" y="142081"/>
                  </a:lnTo>
                  <a:lnTo>
                    <a:pt x="19160" y="202617"/>
                  </a:lnTo>
                  <a:lnTo>
                    <a:pt x="27918" y="262495"/>
                  </a:lnTo>
                  <a:lnTo>
                    <a:pt x="30499" y="295895"/>
                  </a:lnTo>
                  <a:lnTo>
                    <a:pt x="31102" y="288768"/>
                  </a:lnTo>
                  <a:lnTo>
                    <a:pt x="23189" y="230009"/>
                  </a:lnTo>
                  <a:lnTo>
                    <a:pt x="21478" y="169683"/>
                  </a:lnTo>
                  <a:lnTo>
                    <a:pt x="15899" y="106934"/>
                  </a:lnTo>
                  <a:lnTo>
                    <a:pt x="25627" y="52435"/>
                  </a:lnTo>
                  <a:lnTo>
                    <a:pt x="40998" y="16196"/>
                  </a:lnTo>
                  <a:lnTo>
                    <a:pt x="49559" y="8524"/>
                  </a:lnTo>
                  <a:lnTo>
                    <a:pt x="71549" y="0"/>
                  </a:lnTo>
                  <a:lnTo>
                    <a:pt x="93801" y="2450"/>
                  </a:lnTo>
                  <a:lnTo>
                    <a:pt x="136682" y="23087"/>
                  </a:lnTo>
                  <a:lnTo>
                    <a:pt x="151604" y="42347"/>
                  </a:lnTo>
                  <a:lnTo>
                    <a:pt x="159797" y="65335"/>
                  </a:lnTo>
                  <a:lnTo>
                    <a:pt x="157831" y="98008"/>
                  </a:lnTo>
                  <a:lnTo>
                    <a:pt x="148670" y="128745"/>
                  </a:lnTo>
                  <a:lnTo>
                    <a:pt x="137825" y="145458"/>
                  </a:lnTo>
                  <a:lnTo>
                    <a:pt x="122087" y="157566"/>
                  </a:lnTo>
                  <a:lnTo>
                    <a:pt x="112977" y="162432"/>
                  </a:lnTo>
                  <a:lnTo>
                    <a:pt x="109243" y="163336"/>
                  </a:lnTo>
                  <a:lnTo>
                    <a:pt x="109094" y="161600"/>
                  </a:lnTo>
                  <a:lnTo>
                    <a:pt x="111333" y="158103"/>
                  </a:lnTo>
                  <a:lnTo>
                    <a:pt x="126301" y="154217"/>
                  </a:lnTo>
                  <a:lnTo>
                    <a:pt x="161035" y="155149"/>
                  </a:lnTo>
                  <a:lnTo>
                    <a:pt x="186215" y="161092"/>
                  </a:lnTo>
                  <a:lnTo>
                    <a:pt x="218951" y="177593"/>
                  </a:lnTo>
                  <a:lnTo>
                    <a:pt x="243989" y="198470"/>
                  </a:lnTo>
                  <a:lnTo>
                    <a:pt x="258958" y="216611"/>
                  </a:lnTo>
                  <a:lnTo>
                    <a:pt x="267171" y="239492"/>
                  </a:lnTo>
                  <a:lnTo>
                    <a:pt x="269361" y="252144"/>
                  </a:lnTo>
                  <a:lnTo>
                    <a:pt x="265555" y="272442"/>
                  </a:lnTo>
                  <a:lnTo>
                    <a:pt x="254895" y="289262"/>
                  </a:lnTo>
                  <a:lnTo>
                    <a:pt x="238459" y="304536"/>
                  </a:lnTo>
                  <a:lnTo>
                    <a:pt x="216336" y="312885"/>
                  </a:lnTo>
                  <a:lnTo>
                    <a:pt x="164006" y="318244"/>
                  </a:lnTo>
                  <a:lnTo>
                    <a:pt x="139572" y="312738"/>
                  </a:lnTo>
                  <a:lnTo>
                    <a:pt x="94756" y="287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719137" y="4035130"/>
              <a:ext cx="228843" cy="280301"/>
            </a:xfrm>
            <a:custGeom>
              <a:avLst/>
              <a:gdLst/>
              <a:ahLst/>
              <a:cxnLst/>
              <a:rect l="0" t="0" r="0" b="0"/>
              <a:pathLst>
                <a:path w="228843" h="280301">
                  <a:moveTo>
                    <a:pt x="165671" y="60455"/>
                  </a:moveTo>
                  <a:lnTo>
                    <a:pt x="160082" y="43688"/>
                  </a:lnTo>
                  <a:lnTo>
                    <a:pt x="147979" y="29216"/>
                  </a:lnTo>
                  <a:lnTo>
                    <a:pt x="121434" y="11035"/>
                  </a:lnTo>
                  <a:lnTo>
                    <a:pt x="100387" y="3395"/>
                  </a:lnTo>
                  <a:lnTo>
                    <a:pt x="75434" y="0"/>
                  </a:lnTo>
                  <a:lnTo>
                    <a:pt x="54986" y="4730"/>
                  </a:lnTo>
                  <a:lnTo>
                    <a:pt x="38099" y="15801"/>
                  </a:lnTo>
                  <a:lnTo>
                    <a:pt x="22795" y="32420"/>
                  </a:lnTo>
                  <a:lnTo>
                    <a:pt x="6614" y="67097"/>
                  </a:lnTo>
                  <a:lnTo>
                    <a:pt x="0" y="112596"/>
                  </a:lnTo>
                  <a:lnTo>
                    <a:pt x="6171" y="170797"/>
                  </a:lnTo>
                  <a:lnTo>
                    <a:pt x="16506" y="205063"/>
                  </a:lnTo>
                  <a:lnTo>
                    <a:pt x="47040" y="245629"/>
                  </a:lnTo>
                  <a:lnTo>
                    <a:pt x="67610" y="267270"/>
                  </a:lnTo>
                  <a:lnTo>
                    <a:pt x="87773" y="275205"/>
                  </a:lnTo>
                  <a:lnTo>
                    <a:pt x="138845" y="280300"/>
                  </a:lnTo>
                  <a:lnTo>
                    <a:pt x="174490" y="275593"/>
                  </a:lnTo>
                  <a:lnTo>
                    <a:pt x="228842" y="249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86204" y="4208626"/>
              <a:ext cx="172429" cy="171272"/>
            </a:xfrm>
            <a:custGeom>
              <a:avLst/>
              <a:gdLst/>
              <a:ahLst/>
              <a:cxnLst/>
              <a:rect l="0" t="0" r="0" b="0"/>
              <a:pathLst>
                <a:path w="172429" h="171272">
                  <a:moveTo>
                    <a:pt x="88200" y="13301"/>
                  </a:moveTo>
                  <a:lnTo>
                    <a:pt x="77021" y="2123"/>
                  </a:lnTo>
                  <a:lnTo>
                    <a:pt x="70219" y="0"/>
                  </a:lnTo>
                  <a:lnTo>
                    <a:pt x="53302" y="760"/>
                  </a:lnTo>
                  <a:lnTo>
                    <a:pt x="37205" y="8117"/>
                  </a:lnTo>
                  <a:lnTo>
                    <a:pt x="29637" y="13355"/>
                  </a:lnTo>
                  <a:lnTo>
                    <a:pt x="18108" y="28533"/>
                  </a:lnTo>
                  <a:lnTo>
                    <a:pt x="1175" y="66873"/>
                  </a:lnTo>
                  <a:lnTo>
                    <a:pt x="0" y="90533"/>
                  </a:lnTo>
                  <a:lnTo>
                    <a:pt x="8776" y="138261"/>
                  </a:lnTo>
                  <a:lnTo>
                    <a:pt x="23983" y="165230"/>
                  </a:lnTo>
                  <a:lnTo>
                    <a:pt x="32520" y="169569"/>
                  </a:lnTo>
                  <a:lnTo>
                    <a:pt x="54485" y="171271"/>
                  </a:lnTo>
                  <a:lnTo>
                    <a:pt x="64553" y="167747"/>
                  </a:lnTo>
                  <a:lnTo>
                    <a:pt x="81979" y="154473"/>
                  </a:lnTo>
                  <a:lnTo>
                    <a:pt x="104944" y="127270"/>
                  </a:lnTo>
                  <a:lnTo>
                    <a:pt x="113189" y="104118"/>
                  </a:lnTo>
                  <a:lnTo>
                    <a:pt x="115388" y="91393"/>
                  </a:lnTo>
                  <a:lnTo>
                    <a:pt x="118023" y="86419"/>
                  </a:lnTo>
                  <a:lnTo>
                    <a:pt x="120950" y="86613"/>
                  </a:lnTo>
                  <a:lnTo>
                    <a:pt x="145892" y="117799"/>
                  </a:lnTo>
                  <a:lnTo>
                    <a:pt x="172428" y="12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79689" y="4231032"/>
              <a:ext cx="136871" cy="127767"/>
            </a:xfrm>
            <a:custGeom>
              <a:avLst/>
              <a:gdLst/>
              <a:ahLst/>
              <a:cxnLst/>
              <a:rect l="0" t="0" r="0" b="0"/>
              <a:pathLst>
                <a:path w="136871" h="127767">
                  <a:moveTo>
                    <a:pt x="0" y="64594"/>
                  </a:moveTo>
                  <a:lnTo>
                    <a:pt x="14654" y="108557"/>
                  </a:lnTo>
                  <a:lnTo>
                    <a:pt x="14448" y="112620"/>
                  </a:lnTo>
                  <a:lnTo>
                    <a:pt x="11972" y="112989"/>
                  </a:lnTo>
                  <a:lnTo>
                    <a:pt x="7981" y="110896"/>
                  </a:lnTo>
                  <a:lnTo>
                    <a:pt x="6490" y="104821"/>
                  </a:lnTo>
                  <a:lnTo>
                    <a:pt x="9765" y="48459"/>
                  </a:lnTo>
                  <a:lnTo>
                    <a:pt x="16428" y="27788"/>
                  </a:lnTo>
                  <a:lnTo>
                    <a:pt x="21481" y="19000"/>
                  </a:lnTo>
                  <a:lnTo>
                    <a:pt x="36453" y="6115"/>
                  </a:lnTo>
                  <a:lnTo>
                    <a:pt x="45359" y="1042"/>
                  </a:lnTo>
                  <a:lnTo>
                    <a:pt x="54806" y="0"/>
                  </a:lnTo>
                  <a:lnTo>
                    <a:pt x="74661" y="5080"/>
                  </a:lnTo>
                  <a:lnTo>
                    <a:pt x="99980" y="21094"/>
                  </a:lnTo>
                  <a:lnTo>
                    <a:pt x="111896" y="37072"/>
                  </a:lnTo>
                  <a:lnTo>
                    <a:pt x="119922" y="57042"/>
                  </a:lnTo>
                  <a:lnTo>
                    <a:pt x="128193" y="101750"/>
                  </a:lnTo>
                  <a:lnTo>
                    <a:pt x="136870" y="127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93732" y="4071165"/>
              <a:ext cx="133398" cy="338457"/>
            </a:xfrm>
            <a:custGeom>
              <a:avLst/>
              <a:gdLst/>
              <a:ahLst/>
              <a:cxnLst/>
              <a:rect l="0" t="0" r="0" b="0"/>
              <a:pathLst>
                <a:path w="133398" h="338457">
                  <a:moveTo>
                    <a:pt x="70226" y="213933"/>
                  </a:moveTo>
                  <a:lnTo>
                    <a:pt x="59048" y="202755"/>
                  </a:lnTo>
                  <a:lnTo>
                    <a:pt x="51076" y="200632"/>
                  </a:lnTo>
                  <a:lnTo>
                    <a:pt x="29740" y="201392"/>
                  </a:lnTo>
                  <a:lnTo>
                    <a:pt x="21008" y="205573"/>
                  </a:lnTo>
                  <a:lnTo>
                    <a:pt x="8187" y="219576"/>
                  </a:lnTo>
                  <a:lnTo>
                    <a:pt x="1709" y="240617"/>
                  </a:lnTo>
                  <a:lnTo>
                    <a:pt x="0" y="265567"/>
                  </a:lnTo>
                  <a:lnTo>
                    <a:pt x="11484" y="327996"/>
                  </a:lnTo>
                  <a:lnTo>
                    <a:pt x="18196" y="334429"/>
                  </a:lnTo>
                  <a:lnTo>
                    <a:pt x="27351" y="337547"/>
                  </a:lnTo>
                  <a:lnTo>
                    <a:pt x="38133" y="338456"/>
                  </a:lnTo>
                  <a:lnTo>
                    <a:pt x="56353" y="333228"/>
                  </a:lnTo>
                  <a:lnTo>
                    <a:pt x="72249" y="321935"/>
                  </a:lnTo>
                  <a:lnTo>
                    <a:pt x="93182" y="295847"/>
                  </a:lnTo>
                  <a:lnTo>
                    <a:pt x="115175" y="239624"/>
                  </a:lnTo>
                  <a:lnTo>
                    <a:pt x="128585" y="184216"/>
                  </a:lnTo>
                  <a:lnTo>
                    <a:pt x="132447" y="121279"/>
                  </a:lnTo>
                  <a:lnTo>
                    <a:pt x="127620" y="69029"/>
                  </a:lnTo>
                  <a:lnTo>
                    <a:pt x="112041" y="14220"/>
                  </a:lnTo>
                  <a:lnTo>
                    <a:pt x="108632" y="3582"/>
                  </a:lnTo>
                  <a:lnTo>
                    <a:pt x="105188" y="0"/>
                  </a:lnTo>
                  <a:lnTo>
                    <a:pt x="101723" y="1121"/>
                  </a:lnTo>
                  <a:lnTo>
                    <a:pt x="98243" y="5378"/>
                  </a:lnTo>
                  <a:lnTo>
                    <a:pt x="93345" y="39315"/>
                  </a:lnTo>
                  <a:lnTo>
                    <a:pt x="98926" y="102015"/>
                  </a:lnTo>
                  <a:lnTo>
                    <a:pt x="104361" y="160673"/>
                  </a:lnTo>
                  <a:lnTo>
                    <a:pt x="116215" y="200102"/>
                  </a:lnTo>
                  <a:lnTo>
                    <a:pt x="128306" y="230892"/>
                  </a:lnTo>
                  <a:lnTo>
                    <a:pt x="133397" y="256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46839" y="4042943"/>
              <a:ext cx="296229" cy="389555"/>
            </a:xfrm>
            <a:custGeom>
              <a:avLst/>
              <a:gdLst/>
              <a:ahLst/>
              <a:cxnLst/>
              <a:rect l="0" t="0" r="0" b="0"/>
              <a:pathLst>
                <a:path w="296229" h="389555">
                  <a:moveTo>
                    <a:pt x="201472" y="0"/>
                  </a:moveTo>
                  <a:lnTo>
                    <a:pt x="185830" y="17980"/>
                  </a:lnTo>
                  <a:lnTo>
                    <a:pt x="154629" y="75523"/>
                  </a:lnTo>
                  <a:lnTo>
                    <a:pt x="127531" y="127395"/>
                  </a:lnTo>
                  <a:lnTo>
                    <a:pt x="92645" y="189435"/>
                  </a:lnTo>
                  <a:lnTo>
                    <a:pt x="57578" y="251056"/>
                  </a:lnTo>
                  <a:lnTo>
                    <a:pt x="22486" y="305112"/>
                  </a:lnTo>
                  <a:lnTo>
                    <a:pt x="0" y="347398"/>
                  </a:lnTo>
                  <a:lnTo>
                    <a:pt x="477" y="355600"/>
                  </a:lnTo>
                  <a:lnTo>
                    <a:pt x="4304" y="362239"/>
                  </a:lnTo>
                  <a:lnTo>
                    <a:pt x="10365" y="367835"/>
                  </a:lnTo>
                  <a:lnTo>
                    <a:pt x="32697" y="374052"/>
                  </a:lnTo>
                  <a:lnTo>
                    <a:pt x="94694" y="378043"/>
                  </a:lnTo>
                  <a:lnTo>
                    <a:pt x="154860" y="378832"/>
                  </a:lnTo>
                  <a:lnTo>
                    <a:pt x="211805" y="382107"/>
                  </a:lnTo>
                  <a:lnTo>
                    <a:pt x="268113" y="388083"/>
                  </a:lnTo>
                  <a:lnTo>
                    <a:pt x="29622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11612" y="4082064"/>
              <a:ext cx="260717" cy="337046"/>
            </a:xfrm>
            <a:custGeom>
              <a:avLst/>
              <a:gdLst/>
              <a:ahLst/>
              <a:cxnLst/>
              <a:rect l="0" t="0" r="0" b="0"/>
              <a:pathLst>
                <a:path w="260717" h="337046">
                  <a:moveTo>
                    <a:pt x="15683" y="318847"/>
                  </a:moveTo>
                  <a:lnTo>
                    <a:pt x="21749" y="337045"/>
                  </a:lnTo>
                  <a:lnTo>
                    <a:pt x="18000" y="321120"/>
                  </a:lnTo>
                  <a:lnTo>
                    <a:pt x="15988" y="261146"/>
                  </a:lnTo>
                  <a:lnTo>
                    <a:pt x="15744" y="206238"/>
                  </a:lnTo>
                  <a:lnTo>
                    <a:pt x="12575" y="147211"/>
                  </a:lnTo>
                  <a:lnTo>
                    <a:pt x="6620" y="85163"/>
                  </a:lnTo>
                  <a:lnTo>
                    <a:pt x="0" y="47616"/>
                  </a:lnTo>
                  <a:lnTo>
                    <a:pt x="1718" y="37421"/>
                  </a:lnTo>
                  <a:lnTo>
                    <a:pt x="12986" y="19854"/>
                  </a:lnTo>
                  <a:lnTo>
                    <a:pt x="39060" y="2400"/>
                  </a:lnTo>
                  <a:lnTo>
                    <a:pt x="58828" y="0"/>
                  </a:lnTo>
                  <a:lnTo>
                    <a:pt x="100115" y="7990"/>
                  </a:lnTo>
                  <a:lnTo>
                    <a:pt x="131557" y="23061"/>
                  </a:lnTo>
                  <a:lnTo>
                    <a:pt x="189084" y="71940"/>
                  </a:lnTo>
                  <a:lnTo>
                    <a:pt x="239000" y="132966"/>
                  </a:lnTo>
                  <a:lnTo>
                    <a:pt x="260716" y="182455"/>
                  </a:lnTo>
                  <a:lnTo>
                    <a:pt x="260511" y="219293"/>
                  </a:lnTo>
                  <a:lnTo>
                    <a:pt x="253041" y="259845"/>
                  </a:lnTo>
                  <a:lnTo>
                    <a:pt x="247621" y="270154"/>
                  </a:lnTo>
                  <a:lnTo>
                    <a:pt x="209439" y="305098"/>
                  </a:lnTo>
                  <a:lnTo>
                    <a:pt x="176688" y="320363"/>
                  </a:lnTo>
                  <a:lnTo>
                    <a:pt x="117633" y="327595"/>
                  </a:lnTo>
                  <a:lnTo>
                    <a:pt x="68326" y="329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033097" y="4095585"/>
              <a:ext cx="189039" cy="314495"/>
            </a:xfrm>
            <a:custGeom>
              <a:avLst/>
              <a:gdLst/>
              <a:ahLst/>
              <a:cxnLst/>
              <a:rect l="0" t="0" r="0" b="0"/>
              <a:pathLst>
                <a:path w="189039" h="314495">
                  <a:moveTo>
                    <a:pt x="31110" y="0"/>
                  </a:moveTo>
                  <a:lnTo>
                    <a:pt x="22777" y="37478"/>
                  </a:lnTo>
                  <a:lnTo>
                    <a:pt x="15426" y="88901"/>
                  </a:lnTo>
                  <a:lnTo>
                    <a:pt x="9945" y="144120"/>
                  </a:lnTo>
                  <a:lnTo>
                    <a:pt x="1930" y="200087"/>
                  </a:lnTo>
                  <a:lnTo>
                    <a:pt x="0" y="256203"/>
                  </a:lnTo>
                  <a:lnTo>
                    <a:pt x="5975" y="278034"/>
                  </a:lnTo>
                  <a:lnTo>
                    <a:pt x="10844" y="287132"/>
                  </a:lnTo>
                  <a:lnTo>
                    <a:pt x="25613" y="300359"/>
                  </a:lnTo>
                  <a:lnTo>
                    <a:pt x="45044" y="308968"/>
                  </a:lnTo>
                  <a:lnTo>
                    <a:pt x="95647" y="314494"/>
                  </a:lnTo>
                  <a:lnTo>
                    <a:pt x="133681" y="312332"/>
                  </a:lnTo>
                  <a:lnTo>
                    <a:pt x="18903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74735" y="4211399"/>
              <a:ext cx="105287" cy="1"/>
            </a:xfrm>
            <a:custGeom>
              <a:avLst/>
              <a:gdLst/>
              <a:ahLst/>
              <a:cxnLst/>
              <a:rect l="0" t="0" r="0" b="0"/>
              <a:pathLst>
                <a:path w="105287" h="1">
                  <a:moveTo>
                    <a:pt x="105286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106321" y="409558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24777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329011" y="4053471"/>
              <a:ext cx="124752" cy="400084"/>
            </a:xfrm>
            <a:custGeom>
              <a:avLst/>
              <a:gdLst/>
              <a:ahLst/>
              <a:cxnLst/>
              <a:rect l="0" t="0" r="0" b="0"/>
              <a:pathLst>
                <a:path w="124752" h="400084">
                  <a:moveTo>
                    <a:pt x="19466" y="400083"/>
                  </a:moveTo>
                  <a:lnTo>
                    <a:pt x="19466" y="341466"/>
                  </a:lnTo>
                  <a:lnTo>
                    <a:pt x="19466" y="287292"/>
                  </a:lnTo>
                  <a:lnTo>
                    <a:pt x="16346" y="234650"/>
                  </a:lnTo>
                  <a:lnTo>
                    <a:pt x="8743" y="172147"/>
                  </a:lnTo>
                  <a:lnTo>
                    <a:pt x="0" y="110711"/>
                  </a:lnTo>
                  <a:lnTo>
                    <a:pt x="4470" y="69718"/>
                  </a:lnTo>
                  <a:lnTo>
                    <a:pt x="16310" y="48143"/>
                  </a:lnTo>
                  <a:lnTo>
                    <a:pt x="33271" y="31926"/>
                  </a:lnTo>
                  <a:lnTo>
                    <a:pt x="83068" y="7988"/>
                  </a:lnTo>
                  <a:lnTo>
                    <a:pt x="1247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348477" y="424298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62774" y="4253831"/>
              <a:ext cx="185828" cy="210883"/>
            </a:xfrm>
            <a:custGeom>
              <a:avLst/>
              <a:gdLst/>
              <a:ahLst/>
              <a:cxnLst/>
              <a:rect l="0" t="0" r="0" b="0"/>
              <a:pathLst>
                <a:path w="185828" h="210883">
                  <a:moveTo>
                    <a:pt x="154242" y="41795"/>
                  </a:moveTo>
                  <a:lnTo>
                    <a:pt x="124934" y="6898"/>
                  </a:lnTo>
                  <a:lnTo>
                    <a:pt x="117155" y="2153"/>
                  </a:lnTo>
                  <a:lnTo>
                    <a:pt x="99154" y="0"/>
                  </a:lnTo>
                  <a:lnTo>
                    <a:pt x="69289" y="5365"/>
                  </a:lnTo>
                  <a:lnTo>
                    <a:pt x="43802" y="19953"/>
                  </a:lnTo>
                  <a:lnTo>
                    <a:pt x="31848" y="35597"/>
                  </a:lnTo>
                  <a:lnTo>
                    <a:pt x="4806" y="92885"/>
                  </a:lnTo>
                  <a:lnTo>
                    <a:pt x="0" y="132453"/>
                  </a:lnTo>
                  <a:lnTo>
                    <a:pt x="11300" y="188655"/>
                  </a:lnTo>
                  <a:lnTo>
                    <a:pt x="16833" y="197024"/>
                  </a:lnTo>
                  <a:lnTo>
                    <a:pt x="32340" y="209442"/>
                  </a:lnTo>
                  <a:lnTo>
                    <a:pt x="41388" y="210882"/>
                  </a:lnTo>
                  <a:lnTo>
                    <a:pt x="60801" y="206242"/>
                  </a:lnTo>
                  <a:lnTo>
                    <a:pt x="93453" y="184200"/>
                  </a:lnTo>
                  <a:lnTo>
                    <a:pt x="114133" y="163018"/>
                  </a:lnTo>
                  <a:lnTo>
                    <a:pt x="136034" y="114821"/>
                  </a:lnTo>
                  <a:lnTo>
                    <a:pt x="142196" y="74201"/>
                  </a:lnTo>
                  <a:lnTo>
                    <a:pt x="158308" y="137337"/>
                  </a:lnTo>
                  <a:lnTo>
                    <a:pt x="168138" y="151719"/>
                  </a:lnTo>
                  <a:lnTo>
                    <a:pt x="185827" y="168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22300" y="4232455"/>
              <a:ext cx="84229" cy="159378"/>
            </a:xfrm>
            <a:custGeom>
              <a:avLst/>
              <a:gdLst/>
              <a:ahLst/>
              <a:cxnLst/>
              <a:rect l="0" t="0" r="0" b="0"/>
              <a:pathLst>
                <a:path w="84229" h="159378">
                  <a:moveTo>
                    <a:pt x="0" y="105286"/>
                  </a:moveTo>
                  <a:lnTo>
                    <a:pt x="8334" y="142763"/>
                  </a:lnTo>
                  <a:lnTo>
                    <a:pt x="9065" y="154837"/>
                  </a:lnTo>
                  <a:lnTo>
                    <a:pt x="10723" y="159377"/>
                  </a:lnTo>
                  <a:lnTo>
                    <a:pt x="12998" y="158894"/>
                  </a:lnTo>
                  <a:lnTo>
                    <a:pt x="15684" y="155063"/>
                  </a:lnTo>
                  <a:lnTo>
                    <a:pt x="15550" y="141447"/>
                  </a:lnTo>
                  <a:lnTo>
                    <a:pt x="2636" y="80587"/>
                  </a:lnTo>
                  <a:lnTo>
                    <a:pt x="3901" y="44155"/>
                  </a:lnTo>
                  <a:lnTo>
                    <a:pt x="6110" y="32947"/>
                  </a:lnTo>
                  <a:lnTo>
                    <a:pt x="11092" y="24304"/>
                  </a:lnTo>
                  <a:lnTo>
                    <a:pt x="25987" y="11582"/>
                  </a:lnTo>
                  <a:lnTo>
                    <a:pt x="47425" y="514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63230" y="4218016"/>
              <a:ext cx="149013" cy="203954"/>
            </a:xfrm>
            <a:custGeom>
              <a:avLst/>
              <a:gdLst/>
              <a:ahLst/>
              <a:cxnLst/>
              <a:rect l="0" t="0" r="0" b="0"/>
              <a:pathLst>
                <a:path w="149013" h="203954">
                  <a:moveTo>
                    <a:pt x="27526" y="98668"/>
                  </a:moveTo>
                  <a:lnTo>
                    <a:pt x="65004" y="107001"/>
                  </a:lnTo>
                  <a:lnTo>
                    <a:pt x="99852" y="105426"/>
                  </a:lnTo>
                  <a:lnTo>
                    <a:pt x="120502" y="99332"/>
                  </a:lnTo>
                  <a:lnTo>
                    <a:pt x="137479" y="88824"/>
                  </a:lnTo>
                  <a:lnTo>
                    <a:pt x="142942" y="80407"/>
                  </a:lnTo>
                  <a:lnTo>
                    <a:pt x="149012" y="58576"/>
                  </a:lnTo>
                  <a:lnTo>
                    <a:pt x="148291" y="48544"/>
                  </a:lnTo>
                  <a:lnTo>
                    <a:pt x="141251" y="31157"/>
                  </a:lnTo>
                  <a:lnTo>
                    <a:pt x="127203" y="18750"/>
                  </a:lnTo>
                  <a:lnTo>
                    <a:pt x="89589" y="1253"/>
                  </a:lnTo>
                  <a:lnTo>
                    <a:pt x="69148" y="0"/>
                  </a:lnTo>
                  <a:lnTo>
                    <a:pt x="58783" y="1304"/>
                  </a:lnTo>
                  <a:lnTo>
                    <a:pt x="41028" y="12111"/>
                  </a:lnTo>
                  <a:lnTo>
                    <a:pt x="10566" y="47645"/>
                  </a:lnTo>
                  <a:lnTo>
                    <a:pt x="2441" y="70922"/>
                  </a:lnTo>
                  <a:lnTo>
                    <a:pt x="0" y="95695"/>
                  </a:lnTo>
                  <a:lnTo>
                    <a:pt x="2814" y="118403"/>
                  </a:lnTo>
                  <a:lnTo>
                    <a:pt x="16564" y="150918"/>
                  </a:lnTo>
                  <a:lnTo>
                    <a:pt x="41046" y="177190"/>
                  </a:lnTo>
                  <a:lnTo>
                    <a:pt x="70526" y="194203"/>
                  </a:lnTo>
                  <a:lnTo>
                    <a:pt x="132811" y="203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18430" y="4207486"/>
              <a:ext cx="140866" cy="182898"/>
            </a:xfrm>
            <a:custGeom>
              <a:avLst/>
              <a:gdLst/>
              <a:ahLst/>
              <a:cxnLst/>
              <a:rect l="0" t="0" r="0" b="0"/>
              <a:pathLst>
                <a:path w="140866" h="182898">
                  <a:moveTo>
                    <a:pt x="140865" y="24969"/>
                  </a:moveTo>
                  <a:lnTo>
                    <a:pt x="122884" y="9329"/>
                  </a:lnTo>
                  <a:lnTo>
                    <a:pt x="105968" y="1250"/>
                  </a:lnTo>
                  <a:lnTo>
                    <a:pt x="86751" y="0"/>
                  </a:lnTo>
                  <a:lnTo>
                    <a:pt x="67682" y="4513"/>
                  </a:lnTo>
                  <a:lnTo>
                    <a:pt x="36375" y="26474"/>
                  </a:lnTo>
                  <a:lnTo>
                    <a:pt x="29091" y="32992"/>
                  </a:lnTo>
                  <a:lnTo>
                    <a:pt x="13251" y="64521"/>
                  </a:lnTo>
                  <a:lnTo>
                    <a:pt x="1148" y="97910"/>
                  </a:lnTo>
                  <a:lnTo>
                    <a:pt x="0" y="119389"/>
                  </a:lnTo>
                  <a:lnTo>
                    <a:pt x="4559" y="139463"/>
                  </a:lnTo>
                  <a:lnTo>
                    <a:pt x="14384" y="156184"/>
                  </a:lnTo>
                  <a:lnTo>
                    <a:pt x="29669" y="168295"/>
                  </a:lnTo>
                  <a:lnTo>
                    <a:pt x="49331" y="176408"/>
                  </a:lnTo>
                  <a:lnTo>
                    <a:pt x="96961" y="181615"/>
                  </a:lnTo>
                  <a:lnTo>
                    <a:pt x="130337" y="182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84299" y="4247924"/>
              <a:ext cx="167538" cy="151553"/>
            </a:xfrm>
            <a:custGeom>
              <a:avLst/>
              <a:gdLst/>
              <a:ahLst/>
              <a:cxnLst/>
              <a:rect l="0" t="0" r="0" b="0"/>
              <a:pathLst>
                <a:path w="167538" h="151553">
                  <a:moveTo>
                    <a:pt x="90810" y="5589"/>
                  </a:moveTo>
                  <a:lnTo>
                    <a:pt x="74042" y="0"/>
                  </a:lnTo>
                  <a:lnTo>
                    <a:pt x="66763" y="693"/>
                  </a:lnTo>
                  <a:lnTo>
                    <a:pt x="52436" y="7702"/>
                  </a:lnTo>
                  <a:lnTo>
                    <a:pt x="10111" y="44687"/>
                  </a:lnTo>
                  <a:lnTo>
                    <a:pt x="2302" y="64689"/>
                  </a:lnTo>
                  <a:lnTo>
                    <a:pt x="0" y="88007"/>
                  </a:lnTo>
                  <a:lnTo>
                    <a:pt x="2876" y="110070"/>
                  </a:lnTo>
                  <a:lnTo>
                    <a:pt x="11174" y="128454"/>
                  </a:lnTo>
                  <a:lnTo>
                    <a:pt x="16662" y="136632"/>
                  </a:lnTo>
                  <a:lnTo>
                    <a:pt x="25000" y="142084"/>
                  </a:lnTo>
                  <a:lnTo>
                    <a:pt x="59092" y="149757"/>
                  </a:lnTo>
                  <a:lnTo>
                    <a:pt x="85291" y="151552"/>
                  </a:lnTo>
                  <a:lnTo>
                    <a:pt x="109415" y="146110"/>
                  </a:lnTo>
                  <a:lnTo>
                    <a:pt x="139606" y="129893"/>
                  </a:lnTo>
                  <a:lnTo>
                    <a:pt x="154611" y="115817"/>
                  </a:lnTo>
                  <a:lnTo>
                    <a:pt x="165179" y="97863"/>
                  </a:lnTo>
                  <a:lnTo>
                    <a:pt x="167537" y="78185"/>
                  </a:lnTo>
                  <a:lnTo>
                    <a:pt x="163515" y="57741"/>
                  </a:lnTo>
                  <a:lnTo>
                    <a:pt x="149266" y="30010"/>
                  </a:lnTo>
                  <a:lnTo>
                    <a:pt x="132923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69865" y="4286974"/>
              <a:ext cx="231628" cy="113351"/>
            </a:xfrm>
            <a:custGeom>
              <a:avLst/>
              <a:gdLst/>
              <a:ahLst/>
              <a:cxnLst/>
              <a:rect l="0" t="0" r="0" b="0"/>
              <a:pathLst>
                <a:path w="231628" h="113351">
                  <a:moveTo>
                    <a:pt x="0" y="29710"/>
                  </a:moveTo>
                  <a:lnTo>
                    <a:pt x="23719" y="73673"/>
                  </a:lnTo>
                  <a:lnTo>
                    <a:pt x="36098" y="113350"/>
                  </a:lnTo>
                  <a:lnTo>
                    <a:pt x="32411" y="74144"/>
                  </a:lnTo>
                  <a:lnTo>
                    <a:pt x="37419" y="40926"/>
                  </a:lnTo>
                  <a:lnTo>
                    <a:pt x="51901" y="14446"/>
                  </a:lnTo>
                  <a:lnTo>
                    <a:pt x="57998" y="11345"/>
                  </a:lnTo>
                  <a:lnTo>
                    <a:pt x="64401" y="11617"/>
                  </a:lnTo>
                  <a:lnTo>
                    <a:pt x="77755" y="18159"/>
                  </a:lnTo>
                  <a:lnTo>
                    <a:pt x="91490" y="28865"/>
                  </a:lnTo>
                  <a:lnTo>
                    <a:pt x="106787" y="53636"/>
                  </a:lnTo>
                  <a:lnTo>
                    <a:pt x="110966" y="56189"/>
                  </a:lnTo>
                  <a:lnTo>
                    <a:pt x="114921" y="54381"/>
                  </a:lnTo>
                  <a:lnTo>
                    <a:pt x="122436" y="43015"/>
                  </a:lnTo>
                  <a:lnTo>
                    <a:pt x="139911" y="10241"/>
                  </a:lnTo>
                  <a:lnTo>
                    <a:pt x="145917" y="2692"/>
                  </a:lnTo>
                  <a:lnTo>
                    <a:pt x="153430" y="0"/>
                  </a:lnTo>
                  <a:lnTo>
                    <a:pt x="171137" y="3247"/>
                  </a:lnTo>
                  <a:lnTo>
                    <a:pt x="187584" y="15609"/>
                  </a:lnTo>
                  <a:lnTo>
                    <a:pt x="217208" y="52141"/>
                  </a:lnTo>
                  <a:lnTo>
                    <a:pt x="225219" y="75554"/>
                  </a:lnTo>
                  <a:lnTo>
                    <a:pt x="229728" y="99445"/>
                  </a:lnTo>
                  <a:lnTo>
                    <a:pt x="231627" y="103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64663" y="4228383"/>
              <a:ext cx="140006" cy="322151"/>
            </a:xfrm>
            <a:custGeom>
              <a:avLst/>
              <a:gdLst/>
              <a:ahLst/>
              <a:cxnLst/>
              <a:rect l="0" t="0" r="0" b="0"/>
              <a:pathLst>
                <a:path w="140006" h="322151">
                  <a:moveTo>
                    <a:pt x="0" y="88301"/>
                  </a:moveTo>
                  <a:lnTo>
                    <a:pt x="16788" y="143345"/>
                  </a:lnTo>
                  <a:lnTo>
                    <a:pt x="26085" y="202813"/>
                  </a:lnTo>
                  <a:lnTo>
                    <a:pt x="30499" y="254377"/>
                  </a:lnTo>
                  <a:lnTo>
                    <a:pt x="34491" y="306502"/>
                  </a:lnTo>
                  <a:lnTo>
                    <a:pt x="37556" y="322150"/>
                  </a:lnTo>
                  <a:lnTo>
                    <a:pt x="36736" y="321409"/>
                  </a:lnTo>
                  <a:lnTo>
                    <a:pt x="35019" y="317406"/>
                  </a:lnTo>
                  <a:lnTo>
                    <a:pt x="32038" y="264642"/>
                  </a:lnTo>
                  <a:lnTo>
                    <a:pt x="24409" y="203983"/>
                  </a:lnTo>
                  <a:lnTo>
                    <a:pt x="21719" y="147633"/>
                  </a:lnTo>
                  <a:lnTo>
                    <a:pt x="21188" y="86112"/>
                  </a:lnTo>
                  <a:lnTo>
                    <a:pt x="26685" y="48658"/>
                  </a:lnTo>
                  <a:lnTo>
                    <a:pt x="41312" y="15333"/>
                  </a:lnTo>
                  <a:lnTo>
                    <a:pt x="49768" y="8070"/>
                  </a:lnTo>
                  <a:lnTo>
                    <a:pt x="71642" y="0"/>
                  </a:lnTo>
                  <a:lnTo>
                    <a:pt x="81687" y="188"/>
                  </a:lnTo>
                  <a:lnTo>
                    <a:pt x="99085" y="6636"/>
                  </a:lnTo>
                  <a:lnTo>
                    <a:pt x="122035" y="23419"/>
                  </a:lnTo>
                  <a:lnTo>
                    <a:pt x="133397" y="42697"/>
                  </a:lnTo>
                  <a:lnTo>
                    <a:pt x="140005" y="65693"/>
                  </a:lnTo>
                  <a:lnTo>
                    <a:pt x="137150" y="98369"/>
                  </a:lnTo>
                  <a:lnTo>
                    <a:pt x="131925" y="119682"/>
                  </a:lnTo>
                  <a:lnTo>
                    <a:pt x="119465" y="137733"/>
                  </a:lnTo>
                  <a:lnTo>
                    <a:pt x="111228" y="145822"/>
                  </a:lnTo>
                  <a:lnTo>
                    <a:pt x="92718" y="154810"/>
                  </a:lnTo>
                  <a:lnTo>
                    <a:pt x="63171" y="162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54176" y="4032414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10528" y="57264"/>
                  </a:lnTo>
                  <a:lnTo>
                    <a:pt x="10528" y="106655"/>
                  </a:lnTo>
                  <a:lnTo>
                    <a:pt x="10528" y="161453"/>
                  </a:lnTo>
                  <a:lnTo>
                    <a:pt x="7409" y="219024"/>
                  </a:lnTo>
                  <a:lnTo>
                    <a:pt x="2196" y="270007"/>
                  </a:lnTo>
                  <a:lnTo>
                    <a:pt x="651" y="31162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85761" y="4251407"/>
              <a:ext cx="139142" cy="150110"/>
            </a:xfrm>
            <a:custGeom>
              <a:avLst/>
              <a:gdLst/>
              <a:ahLst/>
              <a:cxnLst/>
              <a:rect l="0" t="0" r="0" b="0"/>
              <a:pathLst>
                <a:path w="139142" h="150110">
                  <a:moveTo>
                    <a:pt x="0" y="86334"/>
                  </a:moveTo>
                  <a:lnTo>
                    <a:pt x="16768" y="80744"/>
                  </a:lnTo>
                  <a:lnTo>
                    <a:pt x="34359" y="81120"/>
                  </a:lnTo>
                  <a:lnTo>
                    <a:pt x="79837" y="85304"/>
                  </a:lnTo>
                  <a:lnTo>
                    <a:pt x="103333" y="79637"/>
                  </a:lnTo>
                  <a:lnTo>
                    <a:pt x="114513" y="74850"/>
                  </a:lnTo>
                  <a:lnTo>
                    <a:pt x="130053" y="60173"/>
                  </a:lnTo>
                  <a:lnTo>
                    <a:pt x="135835" y="51346"/>
                  </a:lnTo>
                  <a:lnTo>
                    <a:pt x="139141" y="32179"/>
                  </a:lnTo>
                  <a:lnTo>
                    <a:pt x="138384" y="22155"/>
                  </a:lnTo>
                  <a:lnTo>
                    <a:pt x="134369" y="14302"/>
                  </a:lnTo>
                  <a:lnTo>
                    <a:pt x="120551" y="2457"/>
                  </a:lnTo>
                  <a:lnTo>
                    <a:pt x="111953" y="0"/>
                  </a:lnTo>
                  <a:lnTo>
                    <a:pt x="93041" y="390"/>
                  </a:lnTo>
                  <a:lnTo>
                    <a:pt x="62663" y="12776"/>
                  </a:lnTo>
                  <a:lnTo>
                    <a:pt x="48127" y="27905"/>
                  </a:lnTo>
                  <a:lnTo>
                    <a:pt x="29264" y="66213"/>
                  </a:lnTo>
                  <a:lnTo>
                    <a:pt x="27824" y="86750"/>
                  </a:lnTo>
                  <a:lnTo>
                    <a:pt x="32254" y="106406"/>
                  </a:lnTo>
                  <a:lnTo>
                    <a:pt x="54161" y="138088"/>
                  </a:lnTo>
                  <a:lnTo>
                    <a:pt x="60674" y="145403"/>
                  </a:lnTo>
                  <a:lnTo>
                    <a:pt x="68525" y="149110"/>
                  </a:lnTo>
                  <a:lnTo>
                    <a:pt x="86608" y="150109"/>
                  </a:lnTo>
                  <a:lnTo>
                    <a:pt x="126342" y="138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75274" y="4237440"/>
              <a:ext cx="388273" cy="184231"/>
            </a:xfrm>
            <a:custGeom>
              <a:avLst/>
              <a:gdLst/>
              <a:ahLst/>
              <a:cxnLst/>
              <a:rect l="0" t="0" r="0" b="0"/>
              <a:pathLst>
                <a:path w="388273" h="184231">
                  <a:moveTo>
                    <a:pt x="0" y="110829"/>
                  </a:moveTo>
                  <a:lnTo>
                    <a:pt x="29309" y="145727"/>
                  </a:lnTo>
                  <a:lnTo>
                    <a:pt x="36423" y="168063"/>
                  </a:lnTo>
                  <a:lnTo>
                    <a:pt x="39585" y="184230"/>
                  </a:lnTo>
                  <a:lnTo>
                    <a:pt x="40428" y="181990"/>
                  </a:lnTo>
                  <a:lnTo>
                    <a:pt x="43062" y="126222"/>
                  </a:lnTo>
                  <a:lnTo>
                    <a:pt x="47605" y="102463"/>
                  </a:lnTo>
                  <a:lnTo>
                    <a:pt x="53964" y="94723"/>
                  </a:lnTo>
                  <a:lnTo>
                    <a:pt x="73507" y="86124"/>
                  </a:lnTo>
                  <a:lnTo>
                    <a:pt x="81760" y="87340"/>
                  </a:lnTo>
                  <a:lnTo>
                    <a:pt x="88432" y="91660"/>
                  </a:lnTo>
                  <a:lnTo>
                    <a:pt x="98965" y="105819"/>
                  </a:lnTo>
                  <a:lnTo>
                    <a:pt x="107546" y="123810"/>
                  </a:lnTo>
                  <a:lnTo>
                    <a:pt x="112642" y="127672"/>
                  </a:lnTo>
                  <a:lnTo>
                    <a:pt x="118378" y="127907"/>
                  </a:lnTo>
                  <a:lnTo>
                    <a:pt x="124542" y="125724"/>
                  </a:lnTo>
                  <a:lnTo>
                    <a:pt x="134511" y="113939"/>
                  </a:lnTo>
                  <a:lnTo>
                    <a:pt x="150442" y="77778"/>
                  </a:lnTo>
                  <a:lnTo>
                    <a:pt x="157617" y="71248"/>
                  </a:lnTo>
                  <a:lnTo>
                    <a:pt x="178066" y="63992"/>
                  </a:lnTo>
                  <a:lnTo>
                    <a:pt x="186561" y="65566"/>
                  </a:lnTo>
                  <a:lnTo>
                    <a:pt x="193395" y="70125"/>
                  </a:lnTo>
                  <a:lnTo>
                    <a:pt x="204107" y="84550"/>
                  </a:lnTo>
                  <a:lnTo>
                    <a:pt x="229028" y="144267"/>
                  </a:lnTo>
                  <a:lnTo>
                    <a:pt x="234574" y="145989"/>
                  </a:lnTo>
                  <a:lnTo>
                    <a:pt x="240611" y="144798"/>
                  </a:lnTo>
                  <a:lnTo>
                    <a:pt x="296299" y="113873"/>
                  </a:lnTo>
                  <a:lnTo>
                    <a:pt x="358102" y="82621"/>
                  </a:lnTo>
                  <a:lnTo>
                    <a:pt x="379085" y="70606"/>
                  </a:lnTo>
                  <a:lnTo>
                    <a:pt x="384915" y="61787"/>
                  </a:lnTo>
                  <a:lnTo>
                    <a:pt x="388272" y="39510"/>
                  </a:lnTo>
                  <a:lnTo>
                    <a:pt x="382746" y="20250"/>
                  </a:lnTo>
                  <a:lnTo>
                    <a:pt x="377997" y="11839"/>
                  </a:lnTo>
                  <a:lnTo>
                    <a:pt x="370151" y="6231"/>
                  </a:lnTo>
                  <a:lnTo>
                    <a:pt x="348955" y="0"/>
                  </a:lnTo>
                  <a:lnTo>
                    <a:pt x="339091" y="678"/>
                  </a:lnTo>
                  <a:lnTo>
                    <a:pt x="321893" y="7671"/>
                  </a:lnTo>
                  <a:lnTo>
                    <a:pt x="299057" y="24762"/>
                  </a:lnTo>
                  <a:lnTo>
                    <a:pt x="290842" y="44111"/>
                  </a:lnTo>
                  <a:lnTo>
                    <a:pt x="285568" y="100250"/>
                  </a:lnTo>
                  <a:lnTo>
                    <a:pt x="290244" y="139280"/>
                  </a:lnTo>
                  <a:lnTo>
                    <a:pt x="302133" y="158959"/>
                  </a:lnTo>
                  <a:lnTo>
                    <a:pt x="310216" y="167482"/>
                  </a:lnTo>
                  <a:lnTo>
                    <a:pt x="331676" y="176952"/>
                  </a:lnTo>
                  <a:lnTo>
                    <a:pt x="352133" y="179992"/>
                  </a:lnTo>
                  <a:lnTo>
                    <a:pt x="357589" y="179164"/>
                  </a:lnTo>
                  <a:lnTo>
                    <a:pt x="368498" y="174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17471" y="4316196"/>
              <a:ext cx="126343" cy="128560"/>
            </a:xfrm>
            <a:custGeom>
              <a:avLst/>
              <a:gdLst/>
              <a:ahLst/>
              <a:cxnLst/>
              <a:rect l="0" t="0" r="0" b="0"/>
              <a:pathLst>
                <a:path w="126343" h="128560">
                  <a:moveTo>
                    <a:pt x="0" y="42602"/>
                  </a:moveTo>
                  <a:lnTo>
                    <a:pt x="8333" y="80079"/>
                  </a:lnTo>
                  <a:lnTo>
                    <a:pt x="16306" y="128559"/>
                  </a:lnTo>
                  <a:lnTo>
                    <a:pt x="5124" y="82003"/>
                  </a:lnTo>
                  <a:lnTo>
                    <a:pt x="15175" y="22805"/>
                  </a:lnTo>
                  <a:lnTo>
                    <a:pt x="20645" y="14196"/>
                  </a:lnTo>
                  <a:lnTo>
                    <a:pt x="36082" y="1511"/>
                  </a:lnTo>
                  <a:lnTo>
                    <a:pt x="45112" y="0"/>
                  </a:lnTo>
                  <a:lnTo>
                    <a:pt x="64504" y="4560"/>
                  </a:lnTo>
                  <a:lnTo>
                    <a:pt x="81701" y="17506"/>
                  </a:lnTo>
                  <a:lnTo>
                    <a:pt x="95973" y="34957"/>
                  </a:lnTo>
                  <a:lnTo>
                    <a:pt x="122884" y="96583"/>
                  </a:lnTo>
                  <a:lnTo>
                    <a:pt x="126342" y="105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17721" y="4064000"/>
              <a:ext cx="20849" cy="336912"/>
            </a:xfrm>
            <a:custGeom>
              <a:avLst/>
              <a:gdLst/>
              <a:ahLst/>
              <a:cxnLst/>
              <a:rect l="0" t="0" r="0" b="0"/>
              <a:pathLst>
                <a:path w="20849" h="336912">
                  <a:moveTo>
                    <a:pt x="20848" y="0"/>
                  </a:moveTo>
                  <a:lnTo>
                    <a:pt x="12515" y="52050"/>
                  </a:lnTo>
                  <a:lnTo>
                    <a:pt x="7850" y="105109"/>
                  </a:lnTo>
                  <a:lnTo>
                    <a:pt x="2179" y="160995"/>
                  </a:lnTo>
                  <a:lnTo>
                    <a:pt x="499" y="218887"/>
                  </a:lnTo>
                  <a:lnTo>
                    <a:pt x="0" y="269966"/>
                  </a:lnTo>
                  <a:lnTo>
                    <a:pt x="2973" y="308497"/>
                  </a:lnTo>
                  <a:lnTo>
                    <a:pt x="10320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243813" y="4211399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31585"/>
                  </a:moveTo>
                  <a:lnTo>
                    <a:pt x="152034" y="23252"/>
                  </a:lnTo>
                  <a:lnTo>
                    <a:pt x="93027" y="14110"/>
                  </a:lnTo>
                  <a:lnTo>
                    <a:pt x="36097" y="81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448160" y="4314192"/>
              <a:ext cx="301022" cy="121241"/>
            </a:xfrm>
            <a:custGeom>
              <a:avLst/>
              <a:gdLst/>
              <a:ahLst/>
              <a:cxnLst/>
              <a:rect l="0" t="0" r="0" b="0"/>
              <a:pathLst>
                <a:path w="301022" h="121241">
                  <a:moveTo>
                    <a:pt x="111509" y="76191"/>
                  </a:moveTo>
                  <a:lnTo>
                    <a:pt x="108389" y="33499"/>
                  </a:lnTo>
                  <a:lnTo>
                    <a:pt x="105919" y="23164"/>
                  </a:lnTo>
                  <a:lnTo>
                    <a:pt x="100763" y="15103"/>
                  </a:lnTo>
                  <a:lnTo>
                    <a:pt x="85676" y="3028"/>
                  </a:lnTo>
                  <a:lnTo>
                    <a:pt x="67272" y="0"/>
                  </a:lnTo>
                  <a:lnTo>
                    <a:pt x="57451" y="831"/>
                  </a:lnTo>
                  <a:lnTo>
                    <a:pt x="40300" y="7993"/>
                  </a:lnTo>
                  <a:lnTo>
                    <a:pt x="24877" y="20144"/>
                  </a:lnTo>
                  <a:lnTo>
                    <a:pt x="10225" y="37243"/>
                  </a:lnTo>
                  <a:lnTo>
                    <a:pt x="2152" y="59661"/>
                  </a:lnTo>
                  <a:lnTo>
                    <a:pt x="0" y="72190"/>
                  </a:lnTo>
                  <a:lnTo>
                    <a:pt x="3848" y="92350"/>
                  </a:lnTo>
                  <a:lnTo>
                    <a:pt x="8149" y="101002"/>
                  </a:lnTo>
                  <a:lnTo>
                    <a:pt x="22287" y="113734"/>
                  </a:lnTo>
                  <a:lnTo>
                    <a:pt x="30970" y="118768"/>
                  </a:lnTo>
                  <a:lnTo>
                    <a:pt x="49977" y="121240"/>
                  </a:lnTo>
                  <a:lnTo>
                    <a:pt x="68953" y="117270"/>
                  </a:lnTo>
                  <a:lnTo>
                    <a:pt x="100200" y="95657"/>
                  </a:lnTo>
                  <a:lnTo>
                    <a:pt x="107479" y="89169"/>
                  </a:lnTo>
                  <a:lnTo>
                    <a:pt x="114671" y="87182"/>
                  </a:lnTo>
                  <a:lnTo>
                    <a:pt x="121806" y="88198"/>
                  </a:lnTo>
                  <a:lnTo>
                    <a:pt x="135971" y="95565"/>
                  </a:lnTo>
                  <a:lnTo>
                    <a:pt x="150067" y="106639"/>
                  </a:lnTo>
                  <a:lnTo>
                    <a:pt x="155931" y="107018"/>
                  </a:lnTo>
                  <a:lnTo>
                    <a:pt x="161011" y="103761"/>
                  </a:lnTo>
                  <a:lnTo>
                    <a:pt x="183158" y="78908"/>
                  </a:lnTo>
                  <a:lnTo>
                    <a:pt x="189690" y="76833"/>
                  </a:lnTo>
                  <a:lnTo>
                    <a:pt x="196385" y="77789"/>
                  </a:lnTo>
                  <a:lnTo>
                    <a:pt x="203187" y="80766"/>
                  </a:lnTo>
                  <a:lnTo>
                    <a:pt x="213866" y="93432"/>
                  </a:lnTo>
                  <a:lnTo>
                    <a:pt x="218351" y="101723"/>
                  </a:lnTo>
                  <a:lnTo>
                    <a:pt x="220172" y="103741"/>
                  </a:lnTo>
                  <a:lnTo>
                    <a:pt x="220215" y="101577"/>
                  </a:lnTo>
                  <a:lnTo>
                    <a:pt x="219075" y="96624"/>
                  </a:lnTo>
                  <a:lnTo>
                    <a:pt x="228547" y="45332"/>
                  </a:lnTo>
                  <a:lnTo>
                    <a:pt x="231648" y="34561"/>
                  </a:lnTo>
                  <a:lnTo>
                    <a:pt x="237225" y="26211"/>
                  </a:lnTo>
                  <a:lnTo>
                    <a:pt x="252780" y="13813"/>
                  </a:lnTo>
                  <a:lnTo>
                    <a:pt x="271392" y="7524"/>
                  </a:lnTo>
                  <a:lnTo>
                    <a:pt x="301021" y="2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801823" y="4348269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0" y="0"/>
                  </a:moveTo>
                  <a:lnTo>
                    <a:pt x="5590" y="22357"/>
                  </a:lnTo>
                  <a:lnTo>
                    <a:pt x="14573" y="36453"/>
                  </a:lnTo>
                  <a:lnTo>
                    <a:pt x="31586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717596" y="4306155"/>
              <a:ext cx="200042" cy="431669"/>
            </a:xfrm>
            <a:custGeom>
              <a:avLst/>
              <a:gdLst/>
              <a:ahLst/>
              <a:cxnLst/>
              <a:rect l="0" t="0" r="0" b="0"/>
              <a:pathLst>
                <a:path w="200042" h="431669">
                  <a:moveTo>
                    <a:pt x="200041" y="0"/>
                  </a:moveTo>
                  <a:lnTo>
                    <a:pt x="190466" y="31282"/>
                  </a:lnTo>
                  <a:lnTo>
                    <a:pt x="147044" y="84005"/>
                  </a:lnTo>
                  <a:lnTo>
                    <a:pt x="126237" y="111458"/>
                  </a:lnTo>
                  <a:lnTo>
                    <a:pt x="98468" y="167883"/>
                  </a:lnTo>
                  <a:lnTo>
                    <a:pt x="71834" y="221023"/>
                  </a:lnTo>
                  <a:lnTo>
                    <a:pt x="52859" y="276850"/>
                  </a:lnTo>
                  <a:lnTo>
                    <a:pt x="35124" y="335935"/>
                  </a:lnTo>
                  <a:lnTo>
                    <a:pt x="11962" y="39501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9033450" y="4474611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979150" y="4768698"/>
            <a:ext cx="3038952" cy="516609"/>
            <a:chOff x="979150" y="4768698"/>
            <a:chExt cx="3038952" cy="516609"/>
          </a:xfrm>
        </p:grpSpPr>
        <p:sp>
          <p:nvSpPr>
            <p:cNvPr id="106" name="Freeform 105"/>
            <p:cNvSpPr/>
            <p:nvPr/>
          </p:nvSpPr>
          <p:spPr>
            <a:xfrm>
              <a:off x="1073906" y="4800994"/>
              <a:ext cx="10530" cy="210572"/>
            </a:xfrm>
            <a:custGeom>
              <a:avLst/>
              <a:gdLst/>
              <a:ahLst/>
              <a:cxnLst/>
              <a:rect l="0" t="0" r="0" b="0"/>
              <a:pathLst>
                <a:path w="10530" h="210572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1170" y="163836"/>
                  </a:lnTo>
                  <a:lnTo>
                    <a:pt x="10529" y="21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79150" y="4769409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04595" y="5589"/>
                  </a:lnTo>
                  <a:lnTo>
                    <a:pt x="147999" y="21331"/>
                  </a:lnTo>
                  <a:lnTo>
                    <a:pt x="87600" y="38640"/>
                  </a:lnTo>
                  <a:lnTo>
                    <a:pt x="26440" y="50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89678" y="5043150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3539" y="0"/>
                  </a:lnTo>
                  <a:lnTo>
                    <a:pt x="122129" y="8405"/>
                  </a:lnTo>
                  <a:lnTo>
                    <a:pt x="63726" y="18211"/>
                  </a:lnTo>
                  <a:lnTo>
                    <a:pt x="2746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321908" y="4790466"/>
              <a:ext cx="109968" cy="252685"/>
            </a:xfrm>
            <a:custGeom>
              <a:avLst/>
              <a:gdLst/>
              <a:ahLst/>
              <a:cxnLst/>
              <a:rect l="0" t="0" r="0" b="0"/>
              <a:pathLst>
                <a:path w="109968" h="252685">
                  <a:moveTo>
                    <a:pt x="57325" y="252684"/>
                  </a:moveTo>
                  <a:lnTo>
                    <a:pt x="39366" y="198809"/>
                  </a:lnTo>
                  <a:lnTo>
                    <a:pt x="22176" y="141648"/>
                  </a:lnTo>
                  <a:lnTo>
                    <a:pt x="4675" y="84857"/>
                  </a:lnTo>
                  <a:lnTo>
                    <a:pt x="0" y="62281"/>
                  </a:lnTo>
                  <a:lnTo>
                    <a:pt x="1821" y="36649"/>
                  </a:lnTo>
                  <a:lnTo>
                    <a:pt x="6284" y="26772"/>
                  </a:lnTo>
                  <a:lnTo>
                    <a:pt x="20602" y="12679"/>
                  </a:lnTo>
                  <a:lnTo>
                    <a:pt x="41783" y="5635"/>
                  </a:lnTo>
                  <a:lnTo>
                    <a:pt x="76896" y="1670"/>
                  </a:lnTo>
                  <a:lnTo>
                    <a:pt x="1099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295005" y="490627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53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833975" y="4769409"/>
              <a:ext cx="240140" cy="274639"/>
            </a:xfrm>
            <a:custGeom>
              <a:avLst/>
              <a:gdLst/>
              <a:ahLst/>
              <a:cxnLst/>
              <a:rect l="0" t="0" r="0" b="0"/>
              <a:pathLst>
                <a:path w="240140" h="274639">
                  <a:moveTo>
                    <a:pt x="145382" y="0"/>
                  </a:moveTo>
                  <a:lnTo>
                    <a:pt x="120188" y="53875"/>
                  </a:lnTo>
                  <a:lnTo>
                    <a:pt x="100718" y="91880"/>
                  </a:lnTo>
                  <a:lnTo>
                    <a:pt x="84575" y="118081"/>
                  </a:lnTo>
                  <a:lnTo>
                    <a:pt x="58242" y="179183"/>
                  </a:lnTo>
                  <a:lnTo>
                    <a:pt x="27118" y="239053"/>
                  </a:lnTo>
                  <a:lnTo>
                    <a:pt x="1008" y="269619"/>
                  </a:lnTo>
                  <a:lnTo>
                    <a:pt x="0" y="273333"/>
                  </a:lnTo>
                  <a:lnTo>
                    <a:pt x="2837" y="274638"/>
                  </a:lnTo>
                  <a:lnTo>
                    <a:pt x="55096" y="265487"/>
                  </a:lnTo>
                  <a:lnTo>
                    <a:pt x="114169" y="256276"/>
                  </a:lnTo>
                  <a:lnTo>
                    <a:pt x="167206" y="253394"/>
                  </a:lnTo>
                  <a:lnTo>
                    <a:pt x="229923" y="244413"/>
                  </a:lnTo>
                  <a:lnTo>
                    <a:pt x="24013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137285" y="4768698"/>
              <a:ext cx="213913" cy="298609"/>
            </a:xfrm>
            <a:custGeom>
              <a:avLst/>
              <a:gdLst/>
              <a:ahLst/>
              <a:cxnLst/>
              <a:rect l="0" t="0" r="0" b="0"/>
              <a:pathLst>
                <a:path w="213913" h="298609">
                  <a:moveTo>
                    <a:pt x="0" y="116525"/>
                  </a:moveTo>
                  <a:lnTo>
                    <a:pt x="17958" y="170399"/>
                  </a:lnTo>
                  <a:lnTo>
                    <a:pt x="38640" y="232446"/>
                  </a:lnTo>
                  <a:lnTo>
                    <a:pt x="45639" y="253443"/>
                  </a:lnTo>
                  <a:lnTo>
                    <a:pt x="47974" y="255767"/>
                  </a:lnTo>
                  <a:lnTo>
                    <a:pt x="49530" y="252636"/>
                  </a:lnTo>
                  <a:lnTo>
                    <a:pt x="50567" y="245870"/>
                  </a:lnTo>
                  <a:lnTo>
                    <a:pt x="45481" y="228994"/>
                  </a:lnTo>
                  <a:lnTo>
                    <a:pt x="21352" y="168874"/>
                  </a:lnTo>
                  <a:lnTo>
                    <a:pt x="13735" y="134375"/>
                  </a:lnTo>
                  <a:lnTo>
                    <a:pt x="4885" y="75374"/>
                  </a:lnTo>
                  <a:lnTo>
                    <a:pt x="7240" y="53782"/>
                  </a:lnTo>
                  <a:lnTo>
                    <a:pt x="20732" y="21895"/>
                  </a:lnTo>
                  <a:lnTo>
                    <a:pt x="36120" y="7007"/>
                  </a:lnTo>
                  <a:lnTo>
                    <a:pt x="45137" y="1398"/>
                  </a:lnTo>
                  <a:lnTo>
                    <a:pt x="53488" y="0"/>
                  </a:lnTo>
                  <a:lnTo>
                    <a:pt x="61395" y="1406"/>
                  </a:lnTo>
                  <a:lnTo>
                    <a:pt x="76419" y="9209"/>
                  </a:lnTo>
                  <a:lnTo>
                    <a:pt x="112200" y="39973"/>
                  </a:lnTo>
                  <a:lnTo>
                    <a:pt x="115744" y="47942"/>
                  </a:lnTo>
                  <a:lnTo>
                    <a:pt x="116562" y="66156"/>
                  </a:lnTo>
                  <a:lnTo>
                    <a:pt x="104857" y="96141"/>
                  </a:lnTo>
                  <a:lnTo>
                    <a:pt x="86570" y="121663"/>
                  </a:lnTo>
                  <a:lnTo>
                    <a:pt x="66941" y="130507"/>
                  </a:lnTo>
                  <a:lnTo>
                    <a:pt x="55156" y="132865"/>
                  </a:lnTo>
                  <a:lnTo>
                    <a:pt x="49639" y="132098"/>
                  </a:lnTo>
                  <a:lnTo>
                    <a:pt x="48300" y="129246"/>
                  </a:lnTo>
                  <a:lnTo>
                    <a:pt x="49747" y="125006"/>
                  </a:lnTo>
                  <a:lnTo>
                    <a:pt x="60714" y="117175"/>
                  </a:lnTo>
                  <a:lnTo>
                    <a:pt x="68552" y="113448"/>
                  </a:lnTo>
                  <a:lnTo>
                    <a:pt x="86619" y="112428"/>
                  </a:lnTo>
                  <a:lnTo>
                    <a:pt x="106348" y="117044"/>
                  </a:lnTo>
                  <a:lnTo>
                    <a:pt x="144489" y="139071"/>
                  </a:lnTo>
                  <a:lnTo>
                    <a:pt x="189257" y="182945"/>
                  </a:lnTo>
                  <a:lnTo>
                    <a:pt x="211949" y="222451"/>
                  </a:lnTo>
                  <a:lnTo>
                    <a:pt x="213912" y="243152"/>
                  </a:lnTo>
                  <a:lnTo>
                    <a:pt x="209715" y="262880"/>
                  </a:lnTo>
                  <a:lnTo>
                    <a:pt x="200051" y="279448"/>
                  </a:lnTo>
                  <a:lnTo>
                    <a:pt x="184838" y="291490"/>
                  </a:lnTo>
                  <a:lnTo>
                    <a:pt x="175868" y="296339"/>
                  </a:lnTo>
                  <a:lnTo>
                    <a:pt x="156542" y="298608"/>
                  </a:lnTo>
                  <a:lnTo>
                    <a:pt x="136254" y="294547"/>
                  </a:lnTo>
                  <a:lnTo>
                    <a:pt x="84228" y="274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32124" y="4969450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42692"/>
                  </a:lnTo>
                  <a:lnTo>
                    <a:pt x="9878" y="104311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621595" y="48220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36361" y="4927336"/>
              <a:ext cx="137949" cy="186192"/>
            </a:xfrm>
            <a:custGeom>
              <a:avLst/>
              <a:gdLst/>
              <a:ahLst/>
              <a:cxnLst/>
              <a:rect l="0" t="0" r="0" b="0"/>
              <a:pathLst>
                <a:path w="137949" h="186192">
                  <a:moveTo>
                    <a:pt x="95804" y="0"/>
                  </a:moveTo>
                  <a:lnTo>
                    <a:pt x="73448" y="0"/>
                  </a:lnTo>
                  <a:lnTo>
                    <a:pt x="56232" y="6239"/>
                  </a:lnTo>
                  <a:lnTo>
                    <a:pt x="20527" y="29309"/>
                  </a:lnTo>
                  <a:lnTo>
                    <a:pt x="6586" y="45782"/>
                  </a:lnTo>
                  <a:lnTo>
                    <a:pt x="1231" y="55088"/>
                  </a:lnTo>
                  <a:lnTo>
                    <a:pt x="0" y="63632"/>
                  </a:lnTo>
                  <a:lnTo>
                    <a:pt x="4871" y="79364"/>
                  </a:lnTo>
                  <a:lnTo>
                    <a:pt x="11786" y="84495"/>
                  </a:lnTo>
                  <a:lnTo>
                    <a:pt x="31947" y="90196"/>
                  </a:lnTo>
                  <a:lnTo>
                    <a:pt x="93519" y="100395"/>
                  </a:lnTo>
                  <a:lnTo>
                    <a:pt x="114676" y="112471"/>
                  </a:lnTo>
                  <a:lnTo>
                    <a:pt x="131878" y="129536"/>
                  </a:lnTo>
                  <a:lnTo>
                    <a:pt x="136231" y="139000"/>
                  </a:lnTo>
                  <a:lnTo>
                    <a:pt x="137948" y="158874"/>
                  </a:lnTo>
                  <a:lnTo>
                    <a:pt x="134429" y="166748"/>
                  </a:lnTo>
                  <a:lnTo>
                    <a:pt x="121160" y="178615"/>
                  </a:lnTo>
                  <a:lnTo>
                    <a:pt x="100444" y="184670"/>
                  </a:lnTo>
                  <a:lnTo>
                    <a:pt x="80319" y="186191"/>
                  </a:lnTo>
                  <a:lnTo>
                    <a:pt x="74953" y="184959"/>
                  </a:lnTo>
                  <a:lnTo>
                    <a:pt x="6421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90134" y="4807345"/>
              <a:ext cx="277805" cy="316930"/>
            </a:xfrm>
            <a:custGeom>
              <a:avLst/>
              <a:gdLst/>
              <a:ahLst/>
              <a:cxnLst/>
              <a:rect l="0" t="0" r="0" b="0"/>
              <a:pathLst>
                <a:path w="277805" h="316930">
                  <a:moveTo>
                    <a:pt x="0" y="35764"/>
                  </a:moveTo>
                  <a:lnTo>
                    <a:pt x="17981" y="20123"/>
                  </a:lnTo>
                  <a:lnTo>
                    <a:pt x="64153" y="920"/>
                  </a:lnTo>
                  <a:lnTo>
                    <a:pt x="84664" y="0"/>
                  </a:lnTo>
                  <a:lnTo>
                    <a:pt x="105479" y="4661"/>
                  </a:lnTo>
                  <a:lnTo>
                    <a:pt x="126428" y="14531"/>
                  </a:lnTo>
                  <a:lnTo>
                    <a:pt x="152364" y="38831"/>
                  </a:lnTo>
                  <a:lnTo>
                    <a:pt x="156558" y="49507"/>
                  </a:lnTo>
                  <a:lnTo>
                    <a:pt x="158099" y="73847"/>
                  </a:lnTo>
                  <a:lnTo>
                    <a:pt x="151765" y="94024"/>
                  </a:lnTo>
                  <a:lnTo>
                    <a:pt x="146800" y="102680"/>
                  </a:lnTo>
                  <a:lnTo>
                    <a:pt x="131925" y="115417"/>
                  </a:lnTo>
                  <a:lnTo>
                    <a:pt x="120635" y="122638"/>
                  </a:lnTo>
                  <a:lnTo>
                    <a:pt x="122537" y="122926"/>
                  </a:lnTo>
                  <a:lnTo>
                    <a:pt x="127315" y="121947"/>
                  </a:lnTo>
                  <a:lnTo>
                    <a:pt x="156396" y="126160"/>
                  </a:lnTo>
                  <a:lnTo>
                    <a:pt x="189059" y="140407"/>
                  </a:lnTo>
                  <a:lnTo>
                    <a:pt x="252393" y="193803"/>
                  </a:lnTo>
                  <a:lnTo>
                    <a:pt x="259508" y="200784"/>
                  </a:lnTo>
                  <a:lnTo>
                    <a:pt x="267416" y="221020"/>
                  </a:lnTo>
                  <a:lnTo>
                    <a:pt x="277804" y="276189"/>
                  </a:lnTo>
                  <a:lnTo>
                    <a:pt x="271257" y="293138"/>
                  </a:lnTo>
                  <a:lnTo>
                    <a:pt x="257429" y="305350"/>
                  </a:lnTo>
                  <a:lnTo>
                    <a:pt x="238416" y="313507"/>
                  </a:lnTo>
                  <a:lnTo>
                    <a:pt x="202573" y="316929"/>
                  </a:lnTo>
                  <a:lnTo>
                    <a:pt x="147732" y="305124"/>
                  </a:lnTo>
                  <a:lnTo>
                    <a:pt x="94756" y="277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81004" y="4847888"/>
              <a:ext cx="172385" cy="321605"/>
            </a:xfrm>
            <a:custGeom>
              <a:avLst/>
              <a:gdLst/>
              <a:ahLst/>
              <a:cxnLst/>
              <a:rect l="0" t="0" r="0" b="0"/>
              <a:pathLst>
                <a:path w="172385" h="321605">
                  <a:moveTo>
                    <a:pt x="109213" y="100506"/>
                  </a:moveTo>
                  <a:lnTo>
                    <a:pt x="125981" y="94916"/>
                  </a:lnTo>
                  <a:lnTo>
                    <a:pt x="130920" y="88590"/>
                  </a:lnTo>
                  <a:lnTo>
                    <a:pt x="136408" y="69083"/>
                  </a:lnTo>
                  <a:lnTo>
                    <a:pt x="133909" y="37383"/>
                  </a:lnTo>
                  <a:lnTo>
                    <a:pt x="125648" y="19419"/>
                  </a:lnTo>
                  <a:lnTo>
                    <a:pt x="120170" y="11352"/>
                  </a:lnTo>
                  <a:lnTo>
                    <a:pt x="111838" y="5975"/>
                  </a:lnTo>
                  <a:lnTo>
                    <a:pt x="90103" y="0"/>
                  </a:lnTo>
                  <a:lnTo>
                    <a:pt x="57147" y="2226"/>
                  </a:lnTo>
                  <a:lnTo>
                    <a:pt x="38890" y="10422"/>
                  </a:lnTo>
                  <a:lnTo>
                    <a:pt x="30745" y="15884"/>
                  </a:lnTo>
                  <a:lnTo>
                    <a:pt x="18576" y="31310"/>
                  </a:lnTo>
                  <a:lnTo>
                    <a:pt x="1233" y="69810"/>
                  </a:lnTo>
                  <a:lnTo>
                    <a:pt x="0" y="90373"/>
                  </a:lnTo>
                  <a:lnTo>
                    <a:pt x="1310" y="100769"/>
                  </a:lnTo>
                  <a:lnTo>
                    <a:pt x="12123" y="118560"/>
                  </a:lnTo>
                  <a:lnTo>
                    <a:pt x="28627" y="133096"/>
                  </a:lnTo>
                  <a:lnTo>
                    <a:pt x="47661" y="143456"/>
                  </a:lnTo>
                  <a:lnTo>
                    <a:pt x="67819" y="145721"/>
                  </a:lnTo>
                  <a:lnTo>
                    <a:pt x="87306" y="141658"/>
                  </a:lnTo>
                  <a:lnTo>
                    <a:pt x="118880" y="119986"/>
                  </a:lnTo>
                  <a:lnTo>
                    <a:pt x="126187" y="113492"/>
                  </a:lnTo>
                  <a:lnTo>
                    <a:pt x="132227" y="113843"/>
                  </a:lnTo>
                  <a:lnTo>
                    <a:pt x="137424" y="118756"/>
                  </a:lnTo>
                  <a:lnTo>
                    <a:pt x="142058" y="126710"/>
                  </a:lnTo>
                  <a:lnTo>
                    <a:pt x="149496" y="180334"/>
                  </a:lnTo>
                  <a:lnTo>
                    <a:pt x="154085" y="234081"/>
                  </a:lnTo>
                  <a:lnTo>
                    <a:pt x="169507" y="297138"/>
                  </a:lnTo>
                  <a:lnTo>
                    <a:pt x="172384" y="321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723825" y="4822052"/>
              <a:ext cx="78221" cy="86205"/>
            </a:xfrm>
            <a:custGeom>
              <a:avLst/>
              <a:gdLst/>
              <a:ahLst/>
              <a:cxnLst/>
              <a:rect l="0" t="0" r="0" b="0"/>
              <a:pathLst>
                <a:path w="78221" h="86205">
                  <a:moveTo>
                    <a:pt x="34848" y="0"/>
                  </a:moveTo>
                  <a:lnTo>
                    <a:pt x="18081" y="5589"/>
                  </a:lnTo>
                  <a:lnTo>
                    <a:pt x="6729" y="17691"/>
                  </a:lnTo>
                  <a:lnTo>
                    <a:pt x="2064" y="25832"/>
                  </a:lnTo>
                  <a:lnTo>
                    <a:pt x="0" y="47355"/>
                  </a:lnTo>
                  <a:lnTo>
                    <a:pt x="1088" y="59646"/>
                  </a:lnTo>
                  <a:lnTo>
                    <a:pt x="5322" y="69010"/>
                  </a:lnTo>
                  <a:lnTo>
                    <a:pt x="19386" y="82533"/>
                  </a:lnTo>
                  <a:lnTo>
                    <a:pt x="40454" y="86204"/>
                  </a:lnTo>
                  <a:lnTo>
                    <a:pt x="52623" y="85545"/>
                  </a:lnTo>
                  <a:lnTo>
                    <a:pt x="61906" y="81597"/>
                  </a:lnTo>
                  <a:lnTo>
                    <a:pt x="75340" y="67850"/>
                  </a:lnTo>
                  <a:lnTo>
                    <a:pt x="78220" y="59271"/>
                  </a:lnTo>
                  <a:lnTo>
                    <a:pt x="7696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969243" y="5148435"/>
              <a:ext cx="48859" cy="136872"/>
            </a:xfrm>
            <a:custGeom>
              <a:avLst/>
              <a:gdLst/>
              <a:ahLst/>
              <a:cxnLst/>
              <a:rect l="0" t="0" r="0" b="0"/>
              <a:pathLst>
                <a:path w="48859" h="136872">
                  <a:moveTo>
                    <a:pt x="0" y="0"/>
                  </a:moveTo>
                  <a:lnTo>
                    <a:pt x="9576" y="24046"/>
                  </a:lnTo>
                  <a:lnTo>
                    <a:pt x="39404" y="65182"/>
                  </a:lnTo>
                  <a:lnTo>
                    <a:pt x="46759" y="88241"/>
                  </a:lnTo>
                  <a:lnTo>
                    <a:pt x="48858" y="110578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4430591" y="4769409"/>
            <a:ext cx="1042798" cy="424325"/>
            <a:chOff x="4430591" y="4769409"/>
            <a:chExt cx="1042798" cy="424325"/>
          </a:xfrm>
        </p:grpSpPr>
        <p:sp>
          <p:nvSpPr>
            <p:cNvPr id="121" name="Freeform 120"/>
            <p:cNvSpPr/>
            <p:nvPr/>
          </p:nvSpPr>
          <p:spPr>
            <a:xfrm>
              <a:off x="4430591" y="4769409"/>
              <a:ext cx="201948" cy="357970"/>
            </a:xfrm>
            <a:custGeom>
              <a:avLst/>
              <a:gdLst/>
              <a:ahLst/>
              <a:cxnLst/>
              <a:rect l="0" t="0" r="0" b="0"/>
              <a:pathLst>
                <a:path w="201948" h="357970">
                  <a:moveTo>
                    <a:pt x="128248" y="0"/>
                  </a:moveTo>
                  <a:lnTo>
                    <a:pt x="113594" y="58617"/>
                  </a:lnTo>
                  <a:lnTo>
                    <a:pt x="96581" y="118334"/>
                  </a:lnTo>
                  <a:lnTo>
                    <a:pt x="82990" y="155555"/>
                  </a:lnTo>
                  <a:lnTo>
                    <a:pt x="57861" y="216323"/>
                  </a:lnTo>
                  <a:lnTo>
                    <a:pt x="26364" y="273230"/>
                  </a:lnTo>
                  <a:lnTo>
                    <a:pt x="0" y="317405"/>
                  </a:lnTo>
                  <a:lnTo>
                    <a:pt x="635" y="325077"/>
                  </a:lnTo>
                  <a:lnTo>
                    <a:pt x="4568" y="331362"/>
                  </a:lnTo>
                  <a:lnTo>
                    <a:pt x="10700" y="336721"/>
                  </a:lnTo>
                  <a:lnTo>
                    <a:pt x="18297" y="339124"/>
                  </a:lnTo>
                  <a:lnTo>
                    <a:pt x="71438" y="337434"/>
                  </a:lnTo>
                  <a:lnTo>
                    <a:pt x="125302" y="344251"/>
                  </a:lnTo>
                  <a:lnTo>
                    <a:pt x="174763" y="349930"/>
                  </a:lnTo>
                  <a:lnTo>
                    <a:pt x="20194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07830" y="4864165"/>
              <a:ext cx="166865" cy="285411"/>
            </a:xfrm>
            <a:custGeom>
              <a:avLst/>
              <a:gdLst/>
              <a:ahLst/>
              <a:cxnLst/>
              <a:rect l="0" t="0" r="0" b="0"/>
              <a:pathLst>
                <a:path w="166865" h="285411">
                  <a:moveTo>
                    <a:pt x="19465" y="0"/>
                  </a:moveTo>
                  <a:lnTo>
                    <a:pt x="19465" y="58617"/>
                  </a:lnTo>
                  <a:lnTo>
                    <a:pt x="18295" y="112791"/>
                  </a:lnTo>
                  <a:lnTo>
                    <a:pt x="11132" y="168553"/>
                  </a:lnTo>
                  <a:lnTo>
                    <a:pt x="1990" y="231423"/>
                  </a:lnTo>
                  <a:lnTo>
                    <a:pt x="0" y="257663"/>
                  </a:lnTo>
                  <a:lnTo>
                    <a:pt x="2979" y="267702"/>
                  </a:lnTo>
                  <a:lnTo>
                    <a:pt x="8475" y="275564"/>
                  </a:lnTo>
                  <a:lnTo>
                    <a:pt x="15647" y="281975"/>
                  </a:lnTo>
                  <a:lnTo>
                    <a:pt x="23939" y="285080"/>
                  </a:lnTo>
                  <a:lnTo>
                    <a:pt x="42511" y="285410"/>
                  </a:lnTo>
                  <a:lnTo>
                    <a:pt x="96546" y="276087"/>
                  </a:lnTo>
                  <a:lnTo>
                    <a:pt x="133161" y="274436"/>
                  </a:lnTo>
                  <a:lnTo>
                    <a:pt x="16686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85223" y="5137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90466" y="4958922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79938" y="4811523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82995" y="25194"/>
                  </a:lnTo>
                  <a:lnTo>
                    <a:pt x="23288" y="4771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243191" y="5032621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6" y="37478"/>
                  </a:lnTo>
                  <a:lnTo>
                    <a:pt x="290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53720" y="494839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329953" y="5011565"/>
              <a:ext cx="143436" cy="182169"/>
            </a:xfrm>
            <a:custGeom>
              <a:avLst/>
              <a:gdLst/>
              <a:ahLst/>
              <a:cxnLst/>
              <a:rect l="0" t="0" r="0" b="0"/>
              <a:pathLst>
                <a:path w="143436" h="182169">
                  <a:moveTo>
                    <a:pt x="113280" y="0"/>
                  </a:moveTo>
                  <a:lnTo>
                    <a:pt x="70588" y="3119"/>
                  </a:lnTo>
                  <a:lnTo>
                    <a:pt x="39409" y="14572"/>
                  </a:lnTo>
                  <a:lnTo>
                    <a:pt x="3022" y="39403"/>
                  </a:lnTo>
                  <a:lnTo>
                    <a:pt x="0" y="46156"/>
                  </a:lnTo>
                  <a:lnTo>
                    <a:pt x="325" y="52997"/>
                  </a:lnTo>
                  <a:lnTo>
                    <a:pt x="2881" y="59898"/>
                  </a:lnTo>
                  <a:lnTo>
                    <a:pt x="18200" y="70684"/>
                  </a:lnTo>
                  <a:lnTo>
                    <a:pt x="40607" y="78208"/>
                  </a:lnTo>
                  <a:lnTo>
                    <a:pt x="89999" y="89278"/>
                  </a:lnTo>
                  <a:lnTo>
                    <a:pt x="133897" y="113301"/>
                  </a:lnTo>
                  <a:lnTo>
                    <a:pt x="139893" y="121157"/>
                  </a:lnTo>
                  <a:lnTo>
                    <a:pt x="142720" y="129904"/>
                  </a:lnTo>
                  <a:lnTo>
                    <a:pt x="143435" y="139245"/>
                  </a:lnTo>
                  <a:lnTo>
                    <a:pt x="137991" y="155863"/>
                  </a:lnTo>
                  <a:lnTo>
                    <a:pt x="133263" y="163570"/>
                  </a:lnTo>
                  <a:lnTo>
                    <a:pt x="118652" y="175253"/>
                  </a:lnTo>
                  <a:lnTo>
                    <a:pt x="109842" y="180006"/>
                  </a:lnTo>
                  <a:lnTo>
                    <a:pt x="90695" y="182168"/>
                  </a:lnTo>
                  <a:lnTo>
                    <a:pt x="6063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5895958" y="4727295"/>
            <a:ext cx="648503" cy="461703"/>
            <a:chOff x="5895958" y="4727295"/>
            <a:chExt cx="648503" cy="461703"/>
          </a:xfrm>
        </p:grpSpPr>
        <p:sp>
          <p:nvSpPr>
            <p:cNvPr id="130" name="Freeform 129"/>
            <p:cNvSpPr/>
            <p:nvPr/>
          </p:nvSpPr>
          <p:spPr>
            <a:xfrm>
              <a:off x="5895958" y="4748352"/>
              <a:ext cx="281558" cy="440646"/>
            </a:xfrm>
            <a:custGeom>
              <a:avLst/>
              <a:gdLst/>
              <a:ahLst/>
              <a:cxnLst/>
              <a:rect l="0" t="0" r="0" b="0"/>
              <a:pathLst>
                <a:path w="281558" h="440646">
                  <a:moveTo>
                    <a:pt x="242156" y="0"/>
                  </a:moveTo>
                  <a:lnTo>
                    <a:pt x="204678" y="8333"/>
                  </a:lnTo>
                  <a:lnTo>
                    <a:pt x="153254" y="10095"/>
                  </a:lnTo>
                  <a:lnTo>
                    <a:pt x="92408" y="5257"/>
                  </a:lnTo>
                  <a:lnTo>
                    <a:pt x="79153" y="7015"/>
                  </a:lnTo>
                  <a:lnTo>
                    <a:pt x="69146" y="11695"/>
                  </a:lnTo>
                  <a:lnTo>
                    <a:pt x="54908" y="26255"/>
                  </a:lnTo>
                  <a:lnTo>
                    <a:pt x="47801" y="47544"/>
                  </a:lnTo>
                  <a:lnTo>
                    <a:pt x="43237" y="99338"/>
                  </a:lnTo>
                  <a:lnTo>
                    <a:pt x="42336" y="154630"/>
                  </a:lnTo>
                  <a:lnTo>
                    <a:pt x="42213" y="182588"/>
                  </a:lnTo>
                  <a:lnTo>
                    <a:pt x="44520" y="189576"/>
                  </a:lnTo>
                  <a:lnTo>
                    <a:pt x="48397" y="191894"/>
                  </a:lnTo>
                  <a:lnTo>
                    <a:pt x="107686" y="189722"/>
                  </a:lnTo>
                  <a:lnTo>
                    <a:pt x="156322" y="195144"/>
                  </a:lnTo>
                  <a:lnTo>
                    <a:pt x="189038" y="209769"/>
                  </a:lnTo>
                  <a:lnTo>
                    <a:pt x="237989" y="249412"/>
                  </a:lnTo>
                  <a:lnTo>
                    <a:pt x="265422" y="285703"/>
                  </a:lnTo>
                  <a:lnTo>
                    <a:pt x="278165" y="317450"/>
                  </a:lnTo>
                  <a:lnTo>
                    <a:pt x="281557" y="342690"/>
                  </a:lnTo>
                  <a:lnTo>
                    <a:pt x="276825" y="366386"/>
                  </a:lnTo>
                  <a:lnTo>
                    <a:pt x="261007" y="396338"/>
                  </a:lnTo>
                  <a:lnTo>
                    <a:pt x="247025" y="411287"/>
                  </a:lnTo>
                  <a:lnTo>
                    <a:pt x="199296" y="434342"/>
                  </a:lnTo>
                  <a:lnTo>
                    <a:pt x="148205" y="440645"/>
                  </a:lnTo>
                  <a:lnTo>
                    <a:pt x="86121" y="438771"/>
                  </a:lnTo>
                  <a:lnTo>
                    <a:pt x="34039" y="427482"/>
                  </a:lnTo>
                  <a:lnTo>
                    <a:pt x="17858" y="41772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17098" y="4811523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21057" y="48931"/>
                  </a:lnTo>
                  <a:lnTo>
                    <a:pt x="21057" y="108061"/>
                  </a:lnTo>
                  <a:lnTo>
                    <a:pt x="13822" y="165971"/>
                  </a:lnTo>
                  <a:lnTo>
                    <a:pt x="11180" y="229403"/>
                  </a:lnTo>
                  <a:lnTo>
                    <a:pt x="5068" y="28734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45771" y="4727295"/>
              <a:ext cx="98690" cy="134084"/>
            </a:xfrm>
            <a:custGeom>
              <a:avLst/>
              <a:gdLst/>
              <a:ahLst/>
              <a:cxnLst/>
              <a:rect l="0" t="0" r="0" b="0"/>
              <a:pathLst>
                <a:path w="98690" h="134084">
                  <a:moveTo>
                    <a:pt x="29255" y="0"/>
                  </a:moveTo>
                  <a:lnTo>
                    <a:pt x="13614" y="17981"/>
                  </a:lnTo>
                  <a:lnTo>
                    <a:pt x="5535" y="34898"/>
                  </a:lnTo>
                  <a:lnTo>
                    <a:pt x="0" y="69742"/>
                  </a:lnTo>
                  <a:lnTo>
                    <a:pt x="3949" y="104112"/>
                  </a:lnTo>
                  <a:lnTo>
                    <a:pt x="12549" y="122701"/>
                  </a:lnTo>
                  <a:lnTo>
                    <a:pt x="18117" y="130934"/>
                  </a:lnTo>
                  <a:lnTo>
                    <a:pt x="25339" y="134083"/>
                  </a:lnTo>
                  <a:lnTo>
                    <a:pt x="33664" y="133842"/>
                  </a:lnTo>
                  <a:lnTo>
                    <a:pt x="51101" y="127336"/>
                  </a:lnTo>
                  <a:lnTo>
                    <a:pt x="74072" y="109349"/>
                  </a:lnTo>
                  <a:lnTo>
                    <a:pt x="88558" y="91883"/>
                  </a:lnTo>
                  <a:lnTo>
                    <a:pt x="96556" y="69303"/>
                  </a:lnTo>
                  <a:lnTo>
                    <a:pt x="98689" y="56730"/>
                  </a:lnTo>
                  <a:lnTo>
                    <a:pt x="94819" y="36522"/>
                  </a:lnTo>
                  <a:lnTo>
                    <a:pt x="713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387757" y="178984"/>
            <a:ext cx="8659504" cy="1263421"/>
            <a:chOff x="387757" y="178984"/>
            <a:chExt cx="8659504" cy="1263421"/>
          </a:xfrm>
        </p:grpSpPr>
        <p:sp>
          <p:nvSpPr>
            <p:cNvPr id="2" name="Freeform 1"/>
            <p:cNvSpPr/>
            <p:nvPr/>
          </p:nvSpPr>
          <p:spPr>
            <a:xfrm>
              <a:off x="387757" y="213004"/>
              <a:ext cx="379676" cy="468623"/>
            </a:xfrm>
            <a:custGeom>
              <a:avLst/>
              <a:gdLst/>
              <a:ahLst/>
              <a:cxnLst/>
              <a:rect l="0" t="0" r="0" b="0"/>
              <a:pathLst>
                <a:path w="379676" h="468623">
                  <a:moveTo>
                    <a:pt x="275538" y="18622"/>
                  </a:moveTo>
                  <a:lnTo>
                    <a:pt x="220493" y="1834"/>
                  </a:lnTo>
                  <a:lnTo>
                    <a:pt x="183709" y="0"/>
                  </a:lnTo>
                  <a:lnTo>
                    <a:pt x="128524" y="12386"/>
                  </a:lnTo>
                  <a:lnTo>
                    <a:pt x="87271" y="26966"/>
                  </a:lnTo>
                  <a:lnTo>
                    <a:pt x="25328" y="66334"/>
                  </a:lnTo>
                  <a:lnTo>
                    <a:pt x="11085" y="84281"/>
                  </a:lnTo>
                  <a:lnTo>
                    <a:pt x="856" y="103956"/>
                  </a:lnTo>
                  <a:lnTo>
                    <a:pt x="0" y="114116"/>
                  </a:lnTo>
                  <a:lnTo>
                    <a:pt x="15829" y="166118"/>
                  </a:lnTo>
                  <a:lnTo>
                    <a:pt x="29091" y="180882"/>
                  </a:lnTo>
                  <a:lnTo>
                    <a:pt x="37540" y="186457"/>
                  </a:lnTo>
                  <a:lnTo>
                    <a:pt x="71789" y="194303"/>
                  </a:lnTo>
                  <a:lnTo>
                    <a:pt x="133890" y="188839"/>
                  </a:lnTo>
                  <a:lnTo>
                    <a:pt x="193876" y="193015"/>
                  </a:lnTo>
                  <a:lnTo>
                    <a:pt x="249615" y="205105"/>
                  </a:lnTo>
                  <a:lnTo>
                    <a:pt x="283455" y="216466"/>
                  </a:lnTo>
                  <a:lnTo>
                    <a:pt x="329454" y="247375"/>
                  </a:lnTo>
                  <a:lnTo>
                    <a:pt x="343564" y="264180"/>
                  </a:lnTo>
                  <a:lnTo>
                    <a:pt x="372104" y="307803"/>
                  </a:lnTo>
                  <a:lnTo>
                    <a:pt x="379675" y="370681"/>
                  </a:lnTo>
                  <a:lnTo>
                    <a:pt x="374073" y="391902"/>
                  </a:lnTo>
                  <a:lnTo>
                    <a:pt x="351414" y="424589"/>
                  </a:lnTo>
                  <a:lnTo>
                    <a:pt x="331295" y="446445"/>
                  </a:lnTo>
                  <a:lnTo>
                    <a:pt x="299337" y="462150"/>
                  </a:lnTo>
                  <a:lnTo>
                    <a:pt x="254644" y="468622"/>
                  </a:lnTo>
                  <a:lnTo>
                    <a:pt x="204356" y="464951"/>
                  </a:lnTo>
                  <a:lnTo>
                    <a:pt x="163590" y="450865"/>
                  </a:lnTo>
                  <a:lnTo>
                    <a:pt x="107591" y="418319"/>
                  </a:lnTo>
                  <a:lnTo>
                    <a:pt x="64968" y="387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50035" y="515896"/>
              <a:ext cx="181758" cy="159603"/>
            </a:xfrm>
            <a:custGeom>
              <a:avLst/>
              <a:gdLst/>
              <a:ahLst/>
              <a:cxnLst/>
              <a:rect l="0" t="0" r="0" b="0"/>
              <a:pathLst>
                <a:path w="181758" h="159603">
                  <a:moveTo>
                    <a:pt x="13301" y="31585"/>
                  </a:moveTo>
                  <a:lnTo>
                    <a:pt x="2123" y="42764"/>
                  </a:lnTo>
                  <a:lnTo>
                    <a:pt x="0" y="49566"/>
                  </a:lnTo>
                  <a:lnTo>
                    <a:pt x="2177" y="101327"/>
                  </a:lnTo>
                  <a:lnTo>
                    <a:pt x="8185" y="135698"/>
                  </a:lnTo>
                  <a:lnTo>
                    <a:pt x="13400" y="144277"/>
                  </a:lnTo>
                  <a:lnTo>
                    <a:pt x="28553" y="156930"/>
                  </a:lnTo>
                  <a:lnTo>
                    <a:pt x="37507" y="159602"/>
                  </a:lnTo>
                  <a:lnTo>
                    <a:pt x="56815" y="159452"/>
                  </a:lnTo>
                  <a:lnTo>
                    <a:pt x="87415" y="152790"/>
                  </a:lnTo>
                  <a:lnTo>
                    <a:pt x="105123" y="137317"/>
                  </a:lnTo>
                  <a:lnTo>
                    <a:pt x="149914" y="82072"/>
                  </a:lnTo>
                  <a:lnTo>
                    <a:pt x="162925" y="61043"/>
                  </a:lnTo>
                  <a:lnTo>
                    <a:pt x="181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6020" y="531510"/>
              <a:ext cx="128646" cy="332903"/>
            </a:xfrm>
            <a:custGeom>
              <a:avLst/>
              <a:gdLst/>
              <a:ahLst/>
              <a:cxnLst/>
              <a:rect l="0" t="0" r="0" b="0"/>
              <a:pathLst>
                <a:path w="128646" h="332903">
                  <a:moveTo>
                    <a:pt x="0" y="89671"/>
                  </a:moveTo>
                  <a:lnTo>
                    <a:pt x="0" y="143815"/>
                  </a:lnTo>
                  <a:lnTo>
                    <a:pt x="3120" y="191112"/>
                  </a:lnTo>
                  <a:lnTo>
                    <a:pt x="14654" y="253208"/>
                  </a:lnTo>
                  <a:lnTo>
                    <a:pt x="18623" y="306505"/>
                  </a:lnTo>
                  <a:lnTo>
                    <a:pt x="14906" y="329931"/>
                  </a:lnTo>
                  <a:lnTo>
                    <a:pt x="13447" y="332902"/>
                  </a:lnTo>
                  <a:lnTo>
                    <a:pt x="12474" y="330204"/>
                  </a:lnTo>
                  <a:lnTo>
                    <a:pt x="9615" y="273641"/>
                  </a:lnTo>
                  <a:lnTo>
                    <a:pt x="1497" y="211080"/>
                  </a:lnTo>
                  <a:lnTo>
                    <a:pt x="7532" y="156070"/>
                  </a:lnTo>
                  <a:lnTo>
                    <a:pt x="9937" y="97024"/>
                  </a:lnTo>
                  <a:lnTo>
                    <a:pt x="16001" y="40561"/>
                  </a:lnTo>
                  <a:lnTo>
                    <a:pt x="28169" y="20661"/>
                  </a:lnTo>
                  <a:lnTo>
                    <a:pt x="36327" y="12079"/>
                  </a:lnTo>
                  <a:lnTo>
                    <a:pt x="57869" y="2543"/>
                  </a:lnTo>
                  <a:lnTo>
                    <a:pt x="70165" y="0"/>
                  </a:lnTo>
                  <a:lnTo>
                    <a:pt x="93186" y="3414"/>
                  </a:lnTo>
                  <a:lnTo>
                    <a:pt x="104238" y="7600"/>
                  </a:lnTo>
                  <a:lnTo>
                    <a:pt x="119638" y="21609"/>
                  </a:lnTo>
                  <a:lnTo>
                    <a:pt x="125382" y="30259"/>
                  </a:lnTo>
                  <a:lnTo>
                    <a:pt x="128645" y="52347"/>
                  </a:lnTo>
                  <a:lnTo>
                    <a:pt x="127877" y="64788"/>
                  </a:lnTo>
                  <a:lnTo>
                    <a:pt x="123856" y="74252"/>
                  </a:lnTo>
                  <a:lnTo>
                    <a:pt x="88103" y="107730"/>
                  </a:lnTo>
                  <a:lnTo>
                    <a:pt x="73862" y="115245"/>
                  </a:lnTo>
                  <a:lnTo>
                    <a:pt x="52643" y="121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6590" y="515918"/>
              <a:ext cx="109814" cy="312501"/>
            </a:xfrm>
            <a:custGeom>
              <a:avLst/>
              <a:gdLst/>
              <a:ahLst/>
              <a:cxnLst/>
              <a:rect l="0" t="0" r="0" b="0"/>
              <a:pathLst>
                <a:path w="109814" h="312501">
                  <a:moveTo>
                    <a:pt x="0" y="115791"/>
                  </a:moveTo>
                  <a:lnTo>
                    <a:pt x="14654" y="170932"/>
                  </a:lnTo>
                  <a:lnTo>
                    <a:pt x="19792" y="229065"/>
                  </a:lnTo>
                  <a:lnTo>
                    <a:pt x="20807" y="292541"/>
                  </a:lnTo>
                  <a:lnTo>
                    <a:pt x="20946" y="312500"/>
                  </a:lnTo>
                  <a:lnTo>
                    <a:pt x="19854" y="298598"/>
                  </a:lnTo>
                  <a:lnTo>
                    <a:pt x="11988" y="246189"/>
                  </a:lnTo>
                  <a:lnTo>
                    <a:pt x="3581" y="185179"/>
                  </a:lnTo>
                  <a:lnTo>
                    <a:pt x="3827" y="126855"/>
                  </a:lnTo>
                  <a:lnTo>
                    <a:pt x="14794" y="70274"/>
                  </a:lnTo>
                  <a:lnTo>
                    <a:pt x="29395" y="23612"/>
                  </a:lnTo>
                  <a:lnTo>
                    <a:pt x="40751" y="6193"/>
                  </a:lnTo>
                  <a:lnTo>
                    <a:pt x="48224" y="1781"/>
                  </a:lnTo>
                  <a:lnTo>
                    <a:pt x="65887" y="0"/>
                  </a:lnTo>
                  <a:lnTo>
                    <a:pt x="95561" y="11163"/>
                  </a:lnTo>
                  <a:lnTo>
                    <a:pt x="102312" y="19133"/>
                  </a:lnTo>
                  <a:lnTo>
                    <a:pt x="109813" y="40467"/>
                  </a:lnTo>
                  <a:lnTo>
                    <a:pt x="109474" y="50367"/>
                  </a:lnTo>
                  <a:lnTo>
                    <a:pt x="102857" y="67607"/>
                  </a:lnTo>
                  <a:lnTo>
                    <a:pt x="88998" y="79948"/>
                  </a:lnTo>
                  <a:lnTo>
                    <a:pt x="52643" y="105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19396" y="273740"/>
              <a:ext cx="28294" cy="336913"/>
            </a:xfrm>
            <a:custGeom>
              <a:avLst/>
              <a:gdLst/>
              <a:ahLst/>
              <a:cxnLst/>
              <a:rect l="0" t="0" r="0" b="0"/>
              <a:pathLst>
                <a:path w="28294" h="336913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11490" y="142405"/>
                  </a:lnTo>
                  <a:lnTo>
                    <a:pt x="15905" y="196092"/>
                  </a:lnTo>
                  <a:lnTo>
                    <a:pt x="24633" y="258230"/>
                  </a:lnTo>
                  <a:lnTo>
                    <a:pt x="27570" y="309325"/>
                  </a:lnTo>
                  <a:lnTo>
                    <a:pt x="2829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9274" y="441928"/>
              <a:ext cx="128646" cy="179254"/>
            </a:xfrm>
            <a:custGeom>
              <a:avLst/>
              <a:gdLst/>
              <a:ahLst/>
              <a:cxnLst/>
              <a:rect l="0" t="0" r="0" b="0"/>
              <a:pathLst>
                <a:path w="128646" h="179254">
                  <a:moveTo>
                    <a:pt x="0" y="137139"/>
                  </a:moveTo>
                  <a:lnTo>
                    <a:pt x="34898" y="107830"/>
                  </a:lnTo>
                  <a:lnTo>
                    <a:pt x="95047" y="81495"/>
                  </a:lnTo>
                  <a:lnTo>
                    <a:pt x="109704" y="67955"/>
                  </a:lnTo>
                  <a:lnTo>
                    <a:pt x="128645" y="30666"/>
                  </a:lnTo>
                  <a:lnTo>
                    <a:pt x="127877" y="21703"/>
                  </a:lnTo>
                  <a:lnTo>
                    <a:pt x="117666" y="5506"/>
                  </a:lnTo>
                  <a:lnTo>
                    <a:pt x="110029" y="1420"/>
                  </a:lnTo>
                  <a:lnTo>
                    <a:pt x="92186" y="0"/>
                  </a:lnTo>
                  <a:lnTo>
                    <a:pt x="75676" y="6388"/>
                  </a:lnTo>
                  <a:lnTo>
                    <a:pt x="60540" y="18196"/>
                  </a:lnTo>
                  <a:lnTo>
                    <a:pt x="24682" y="64414"/>
                  </a:lnTo>
                  <a:lnTo>
                    <a:pt x="19939" y="88049"/>
                  </a:lnTo>
                  <a:lnTo>
                    <a:pt x="26425" y="135761"/>
                  </a:lnTo>
                  <a:lnTo>
                    <a:pt x="38651" y="154464"/>
                  </a:lnTo>
                  <a:lnTo>
                    <a:pt x="46824" y="162727"/>
                  </a:lnTo>
                  <a:lnTo>
                    <a:pt x="68384" y="171908"/>
                  </a:lnTo>
                  <a:lnTo>
                    <a:pt x="115814" y="179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2141" y="515552"/>
              <a:ext cx="217930" cy="116158"/>
            </a:xfrm>
            <a:custGeom>
              <a:avLst/>
              <a:gdLst/>
              <a:ahLst/>
              <a:cxnLst/>
              <a:rect l="0" t="0" r="0" b="0"/>
              <a:pathLst>
                <a:path w="217930" h="116158">
                  <a:moveTo>
                    <a:pt x="5589" y="21401"/>
                  </a:moveTo>
                  <a:lnTo>
                    <a:pt x="0" y="38168"/>
                  </a:lnTo>
                  <a:lnTo>
                    <a:pt x="4044" y="96846"/>
                  </a:lnTo>
                  <a:lnTo>
                    <a:pt x="4903" y="114594"/>
                  </a:lnTo>
                  <a:lnTo>
                    <a:pt x="13934" y="63806"/>
                  </a:lnTo>
                  <a:lnTo>
                    <a:pt x="20217" y="37518"/>
                  </a:lnTo>
                  <a:lnTo>
                    <a:pt x="25869" y="29806"/>
                  </a:lnTo>
                  <a:lnTo>
                    <a:pt x="33147" y="25834"/>
                  </a:lnTo>
                  <a:lnTo>
                    <a:pt x="41509" y="24357"/>
                  </a:lnTo>
                  <a:lnTo>
                    <a:pt x="49423" y="26881"/>
                  </a:lnTo>
                  <a:lnTo>
                    <a:pt x="64455" y="39044"/>
                  </a:lnTo>
                  <a:lnTo>
                    <a:pt x="86072" y="65623"/>
                  </a:lnTo>
                  <a:lnTo>
                    <a:pt x="92000" y="67260"/>
                  </a:lnTo>
                  <a:lnTo>
                    <a:pt x="97121" y="63672"/>
                  </a:lnTo>
                  <a:lnTo>
                    <a:pt x="130313" y="5326"/>
                  </a:lnTo>
                  <a:lnTo>
                    <a:pt x="137871" y="1326"/>
                  </a:lnTo>
                  <a:lnTo>
                    <a:pt x="155628" y="0"/>
                  </a:lnTo>
                  <a:lnTo>
                    <a:pt x="172099" y="6430"/>
                  </a:lnTo>
                  <a:lnTo>
                    <a:pt x="179767" y="11421"/>
                  </a:lnTo>
                  <a:lnTo>
                    <a:pt x="191406" y="26324"/>
                  </a:lnTo>
                  <a:lnTo>
                    <a:pt x="213999" y="64487"/>
                  </a:lnTo>
                  <a:lnTo>
                    <a:pt x="217929" y="88124"/>
                  </a:lnTo>
                  <a:lnTo>
                    <a:pt x="216159" y="116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9357" y="470987"/>
              <a:ext cx="137022" cy="184858"/>
            </a:xfrm>
            <a:custGeom>
              <a:avLst/>
              <a:gdLst/>
              <a:ahLst/>
              <a:cxnLst/>
              <a:rect l="0" t="0" r="0" b="0"/>
              <a:pathLst>
                <a:path w="137022" h="184858">
                  <a:moveTo>
                    <a:pt x="0" y="108080"/>
                  </a:moveTo>
                  <a:lnTo>
                    <a:pt x="11178" y="96901"/>
                  </a:lnTo>
                  <a:lnTo>
                    <a:pt x="73217" y="73236"/>
                  </a:lnTo>
                  <a:lnTo>
                    <a:pt x="114548" y="57827"/>
                  </a:lnTo>
                  <a:lnTo>
                    <a:pt x="131239" y="46361"/>
                  </a:lnTo>
                  <a:lnTo>
                    <a:pt x="135456" y="38858"/>
                  </a:lnTo>
                  <a:lnTo>
                    <a:pt x="137021" y="21162"/>
                  </a:lnTo>
                  <a:lnTo>
                    <a:pt x="133462" y="13870"/>
                  </a:lnTo>
                  <a:lnTo>
                    <a:pt x="120147" y="2648"/>
                  </a:lnTo>
                  <a:lnTo>
                    <a:pt x="99412" y="0"/>
                  </a:lnTo>
                  <a:lnTo>
                    <a:pt x="76938" y="3892"/>
                  </a:lnTo>
                  <a:lnTo>
                    <a:pt x="59151" y="13421"/>
                  </a:lnTo>
                  <a:lnTo>
                    <a:pt x="46567" y="28575"/>
                  </a:lnTo>
                  <a:lnTo>
                    <a:pt x="28955" y="72488"/>
                  </a:lnTo>
                  <a:lnTo>
                    <a:pt x="27687" y="95771"/>
                  </a:lnTo>
                  <a:lnTo>
                    <a:pt x="32192" y="117817"/>
                  </a:lnTo>
                  <a:lnTo>
                    <a:pt x="47883" y="148790"/>
                  </a:lnTo>
                  <a:lnTo>
                    <a:pt x="60666" y="165557"/>
                  </a:lnTo>
                  <a:lnTo>
                    <a:pt x="86605" y="182562"/>
                  </a:lnTo>
                  <a:lnTo>
                    <a:pt x="94001" y="184641"/>
                  </a:lnTo>
                  <a:lnTo>
                    <a:pt x="100102" y="184857"/>
                  </a:lnTo>
                  <a:lnTo>
                    <a:pt x="115813" y="181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61371" y="505259"/>
              <a:ext cx="147744" cy="168565"/>
            </a:xfrm>
            <a:custGeom>
              <a:avLst/>
              <a:gdLst/>
              <a:ahLst/>
              <a:cxnLst/>
              <a:rect l="0" t="0" r="0" b="0"/>
              <a:pathLst>
                <a:path w="147744" h="168565">
                  <a:moveTo>
                    <a:pt x="7499" y="10637"/>
                  </a:moveTo>
                  <a:lnTo>
                    <a:pt x="263" y="38193"/>
                  </a:lnTo>
                  <a:lnTo>
                    <a:pt x="741" y="91296"/>
                  </a:lnTo>
                  <a:lnTo>
                    <a:pt x="6164" y="141863"/>
                  </a:lnTo>
                  <a:lnTo>
                    <a:pt x="5439" y="146084"/>
                  </a:lnTo>
                  <a:lnTo>
                    <a:pt x="3786" y="144219"/>
                  </a:lnTo>
                  <a:lnTo>
                    <a:pt x="0" y="128498"/>
                  </a:lnTo>
                  <a:lnTo>
                    <a:pt x="688" y="76985"/>
                  </a:lnTo>
                  <a:lnTo>
                    <a:pt x="11743" y="32322"/>
                  </a:lnTo>
                  <a:lnTo>
                    <a:pt x="27344" y="5884"/>
                  </a:lnTo>
                  <a:lnTo>
                    <a:pt x="37106" y="1619"/>
                  </a:lnTo>
                  <a:lnTo>
                    <a:pt x="63552" y="0"/>
                  </a:lnTo>
                  <a:lnTo>
                    <a:pt x="74113" y="3545"/>
                  </a:lnTo>
                  <a:lnTo>
                    <a:pt x="88968" y="16844"/>
                  </a:lnTo>
                  <a:lnTo>
                    <a:pt x="130397" y="79942"/>
                  </a:lnTo>
                  <a:lnTo>
                    <a:pt x="145819" y="114620"/>
                  </a:lnTo>
                  <a:lnTo>
                    <a:pt x="147743" y="136400"/>
                  </a:lnTo>
                  <a:lnTo>
                    <a:pt x="144369" y="168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4379" y="178984"/>
              <a:ext cx="89818" cy="547483"/>
            </a:xfrm>
            <a:custGeom>
              <a:avLst/>
              <a:gdLst/>
              <a:ahLst/>
              <a:cxnLst/>
              <a:rect l="0" t="0" r="0" b="0"/>
              <a:pathLst>
                <a:path w="89818" h="547483">
                  <a:moveTo>
                    <a:pt x="5589" y="0"/>
                  </a:moveTo>
                  <a:lnTo>
                    <a:pt x="0" y="16768"/>
                  </a:lnTo>
                  <a:lnTo>
                    <a:pt x="4442" y="69516"/>
                  </a:lnTo>
                  <a:lnTo>
                    <a:pt x="16584" y="123089"/>
                  </a:lnTo>
                  <a:lnTo>
                    <a:pt x="30248" y="173403"/>
                  </a:lnTo>
                  <a:lnTo>
                    <a:pt x="44212" y="228401"/>
                  </a:lnTo>
                  <a:lnTo>
                    <a:pt x="58235" y="284325"/>
                  </a:lnTo>
                  <a:lnTo>
                    <a:pt x="72271" y="346022"/>
                  </a:lnTo>
                  <a:lnTo>
                    <a:pt x="82798" y="408371"/>
                  </a:lnTo>
                  <a:lnTo>
                    <a:pt x="87738" y="467529"/>
                  </a:lnTo>
                  <a:lnTo>
                    <a:pt x="89407" y="526836"/>
                  </a:lnTo>
                  <a:lnTo>
                    <a:pt x="89817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2570" y="389554"/>
              <a:ext cx="368498" cy="42115"/>
            </a:xfrm>
            <a:custGeom>
              <a:avLst/>
              <a:gdLst/>
              <a:ahLst/>
              <a:cxnLst/>
              <a:rect l="0" t="0" r="0" b="0"/>
              <a:pathLst>
                <a:path w="368498" h="42115">
                  <a:moveTo>
                    <a:pt x="368497" y="0"/>
                  </a:moveTo>
                  <a:lnTo>
                    <a:pt x="340941" y="7236"/>
                  </a:lnTo>
                  <a:lnTo>
                    <a:pt x="287838" y="12998"/>
                  </a:lnTo>
                  <a:lnTo>
                    <a:pt x="226092" y="19465"/>
                  </a:lnTo>
                  <a:lnTo>
                    <a:pt x="166816" y="20585"/>
                  </a:lnTo>
                  <a:lnTo>
                    <a:pt x="106780" y="28199"/>
                  </a:lnTo>
                  <a:lnTo>
                    <a:pt x="47262" y="340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45107" y="520286"/>
              <a:ext cx="181774" cy="155799"/>
            </a:xfrm>
            <a:custGeom>
              <a:avLst/>
              <a:gdLst/>
              <a:ahLst/>
              <a:cxnLst/>
              <a:rect l="0" t="0" r="0" b="0"/>
              <a:pathLst>
                <a:path w="181774" h="155799">
                  <a:moveTo>
                    <a:pt x="129131" y="27195"/>
                  </a:moveTo>
                  <a:lnTo>
                    <a:pt x="117952" y="10428"/>
                  </a:lnTo>
                  <a:lnTo>
                    <a:pt x="108810" y="5489"/>
                  </a:lnTo>
                  <a:lnTo>
                    <a:pt x="83055" y="0"/>
                  </a:lnTo>
                  <a:lnTo>
                    <a:pt x="61469" y="3800"/>
                  </a:lnTo>
                  <a:lnTo>
                    <a:pt x="44077" y="14458"/>
                  </a:lnTo>
                  <a:lnTo>
                    <a:pt x="22301" y="40189"/>
                  </a:lnTo>
                  <a:lnTo>
                    <a:pt x="0" y="96280"/>
                  </a:lnTo>
                  <a:lnTo>
                    <a:pt x="1939" y="119901"/>
                  </a:lnTo>
                  <a:lnTo>
                    <a:pt x="5732" y="131113"/>
                  </a:lnTo>
                  <a:lnTo>
                    <a:pt x="19305" y="146691"/>
                  </a:lnTo>
                  <a:lnTo>
                    <a:pt x="27837" y="152482"/>
                  </a:lnTo>
                  <a:lnTo>
                    <a:pt x="49797" y="155798"/>
                  </a:lnTo>
                  <a:lnTo>
                    <a:pt x="72814" y="152202"/>
                  </a:lnTo>
                  <a:lnTo>
                    <a:pt x="90843" y="142805"/>
                  </a:lnTo>
                  <a:lnTo>
                    <a:pt x="103535" y="127711"/>
                  </a:lnTo>
                  <a:lnTo>
                    <a:pt x="125024" y="78993"/>
                  </a:lnTo>
                  <a:lnTo>
                    <a:pt x="128732" y="79275"/>
                  </a:lnTo>
                  <a:lnTo>
                    <a:pt x="132375" y="82972"/>
                  </a:lnTo>
                  <a:lnTo>
                    <a:pt x="143090" y="104943"/>
                  </a:lnTo>
                  <a:lnTo>
                    <a:pt x="148965" y="110613"/>
                  </a:lnTo>
                  <a:lnTo>
                    <a:pt x="181773" y="121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68994" y="559426"/>
              <a:ext cx="126343" cy="76448"/>
            </a:xfrm>
            <a:custGeom>
              <a:avLst/>
              <a:gdLst/>
              <a:ahLst/>
              <a:cxnLst/>
              <a:rect l="0" t="0" r="0" b="0"/>
              <a:pathLst>
                <a:path w="126343" h="76448">
                  <a:moveTo>
                    <a:pt x="0" y="9112"/>
                  </a:moveTo>
                  <a:lnTo>
                    <a:pt x="15642" y="27093"/>
                  </a:lnTo>
                  <a:lnTo>
                    <a:pt x="34844" y="73265"/>
                  </a:lnTo>
                  <a:lnTo>
                    <a:pt x="34928" y="76447"/>
                  </a:lnTo>
                  <a:lnTo>
                    <a:pt x="32644" y="75059"/>
                  </a:lnTo>
                  <a:lnTo>
                    <a:pt x="28782" y="70624"/>
                  </a:lnTo>
                  <a:lnTo>
                    <a:pt x="23346" y="42026"/>
                  </a:lnTo>
                  <a:lnTo>
                    <a:pt x="27325" y="9506"/>
                  </a:lnTo>
                  <a:lnTo>
                    <a:pt x="33425" y="3526"/>
                  </a:lnTo>
                  <a:lnTo>
                    <a:pt x="42170" y="708"/>
                  </a:lnTo>
                  <a:lnTo>
                    <a:pt x="52680" y="0"/>
                  </a:lnTo>
                  <a:lnTo>
                    <a:pt x="73716" y="5452"/>
                  </a:lnTo>
                  <a:lnTo>
                    <a:pt x="93595" y="16844"/>
                  </a:lnTo>
                  <a:lnTo>
                    <a:pt x="126342" y="512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53222" y="547481"/>
              <a:ext cx="100347" cy="347442"/>
            </a:xfrm>
            <a:custGeom>
              <a:avLst/>
              <a:gdLst/>
              <a:ahLst/>
              <a:cxnLst/>
              <a:rect l="0" t="0" r="0" b="0"/>
              <a:pathLst>
                <a:path w="100347" h="347442">
                  <a:moveTo>
                    <a:pt x="94757" y="0"/>
                  </a:moveTo>
                  <a:lnTo>
                    <a:pt x="100346" y="16768"/>
                  </a:lnTo>
                  <a:lnTo>
                    <a:pt x="99970" y="34359"/>
                  </a:lnTo>
                  <a:lnTo>
                    <a:pt x="87038" y="85763"/>
                  </a:lnTo>
                  <a:lnTo>
                    <a:pt x="70098" y="145984"/>
                  </a:lnTo>
                  <a:lnTo>
                    <a:pt x="48898" y="197639"/>
                  </a:lnTo>
                  <a:lnTo>
                    <a:pt x="32233" y="252903"/>
                  </a:lnTo>
                  <a:lnTo>
                    <a:pt x="17676" y="30888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63053" y="183141"/>
              <a:ext cx="332450" cy="511740"/>
            </a:xfrm>
            <a:custGeom>
              <a:avLst/>
              <a:gdLst/>
              <a:ahLst/>
              <a:cxnLst/>
              <a:rect l="0" t="0" r="0" b="0"/>
              <a:pathLst>
                <a:path w="332450" h="511740">
                  <a:moveTo>
                    <a:pt x="6066" y="511739"/>
                  </a:moveTo>
                  <a:lnTo>
                    <a:pt x="0" y="479287"/>
                  </a:lnTo>
                  <a:lnTo>
                    <a:pt x="1401" y="434749"/>
                  </a:lnTo>
                  <a:lnTo>
                    <a:pt x="394" y="391831"/>
                  </a:lnTo>
                  <a:lnTo>
                    <a:pt x="4385" y="342070"/>
                  </a:lnTo>
                  <a:lnTo>
                    <a:pt x="11323" y="284032"/>
                  </a:lnTo>
                  <a:lnTo>
                    <a:pt x="16723" y="224301"/>
                  </a:lnTo>
                  <a:lnTo>
                    <a:pt x="24722" y="170042"/>
                  </a:lnTo>
                  <a:lnTo>
                    <a:pt x="32238" y="109281"/>
                  </a:lnTo>
                  <a:lnTo>
                    <a:pt x="37752" y="53389"/>
                  </a:lnTo>
                  <a:lnTo>
                    <a:pt x="46910" y="19523"/>
                  </a:lnTo>
                  <a:lnTo>
                    <a:pt x="57754" y="2078"/>
                  </a:lnTo>
                  <a:lnTo>
                    <a:pt x="62751" y="0"/>
                  </a:lnTo>
                  <a:lnTo>
                    <a:pt x="67253" y="2124"/>
                  </a:lnTo>
                  <a:lnTo>
                    <a:pt x="75374" y="13842"/>
                  </a:lnTo>
                  <a:lnTo>
                    <a:pt x="99276" y="71176"/>
                  </a:lnTo>
                  <a:lnTo>
                    <a:pt x="129547" y="131542"/>
                  </a:lnTo>
                  <a:lnTo>
                    <a:pt x="156333" y="192662"/>
                  </a:lnTo>
                  <a:lnTo>
                    <a:pt x="172252" y="219106"/>
                  </a:lnTo>
                  <a:lnTo>
                    <a:pt x="198499" y="280302"/>
                  </a:lnTo>
                  <a:lnTo>
                    <a:pt x="231059" y="340016"/>
                  </a:lnTo>
                  <a:lnTo>
                    <a:pt x="265819" y="401085"/>
                  </a:lnTo>
                  <a:lnTo>
                    <a:pt x="300870" y="463603"/>
                  </a:lnTo>
                  <a:lnTo>
                    <a:pt x="332449" y="501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42818" y="55801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31585"/>
                  </a:moveTo>
                  <a:lnTo>
                    <a:pt x="172746" y="20407"/>
                  </a:lnTo>
                  <a:lnTo>
                    <a:pt x="121167" y="11310"/>
                  </a:lnTo>
                  <a:lnTo>
                    <a:pt x="58287" y="17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16559" y="518896"/>
              <a:ext cx="168457" cy="145507"/>
            </a:xfrm>
            <a:custGeom>
              <a:avLst/>
              <a:gdLst/>
              <a:ahLst/>
              <a:cxnLst/>
              <a:rect l="0" t="0" r="0" b="0"/>
              <a:pathLst>
                <a:path w="168457" h="145507">
                  <a:moveTo>
                    <a:pt x="0" y="18057"/>
                  </a:moveTo>
                  <a:lnTo>
                    <a:pt x="5589" y="80149"/>
                  </a:lnTo>
                  <a:lnTo>
                    <a:pt x="21331" y="133728"/>
                  </a:lnTo>
                  <a:lnTo>
                    <a:pt x="24749" y="144304"/>
                  </a:lnTo>
                  <a:lnTo>
                    <a:pt x="25859" y="145506"/>
                  </a:lnTo>
                  <a:lnTo>
                    <a:pt x="21921" y="90328"/>
                  </a:lnTo>
                  <a:lnTo>
                    <a:pt x="29634" y="39742"/>
                  </a:lnTo>
                  <a:lnTo>
                    <a:pt x="35787" y="13267"/>
                  </a:lnTo>
                  <a:lnTo>
                    <a:pt x="42575" y="5505"/>
                  </a:lnTo>
                  <a:lnTo>
                    <a:pt x="51780" y="1500"/>
                  </a:lnTo>
                  <a:lnTo>
                    <a:pt x="62596" y="0"/>
                  </a:lnTo>
                  <a:lnTo>
                    <a:pt x="83973" y="4572"/>
                  </a:lnTo>
                  <a:lnTo>
                    <a:pt x="112618" y="20301"/>
                  </a:lnTo>
                  <a:lnTo>
                    <a:pt x="135924" y="42898"/>
                  </a:lnTo>
                  <a:lnTo>
                    <a:pt x="154527" y="71821"/>
                  </a:lnTo>
                  <a:lnTo>
                    <a:pt x="162266" y="92255"/>
                  </a:lnTo>
                  <a:lnTo>
                    <a:pt x="168456" y="133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85015" y="508084"/>
              <a:ext cx="275778" cy="394421"/>
            </a:xfrm>
            <a:custGeom>
              <a:avLst/>
              <a:gdLst/>
              <a:ahLst/>
              <a:cxnLst/>
              <a:rect l="0" t="0" r="0" b="0"/>
              <a:pathLst>
                <a:path w="275778" h="394421">
                  <a:moveTo>
                    <a:pt x="210570" y="60454"/>
                  </a:moveTo>
                  <a:lnTo>
                    <a:pt x="181261" y="22081"/>
                  </a:lnTo>
                  <a:lnTo>
                    <a:pt x="155483" y="6451"/>
                  </a:lnTo>
                  <a:lnTo>
                    <a:pt x="120029" y="0"/>
                  </a:lnTo>
                  <a:lnTo>
                    <a:pt x="99750" y="4730"/>
                  </a:lnTo>
                  <a:lnTo>
                    <a:pt x="82938" y="15801"/>
                  </a:lnTo>
                  <a:lnTo>
                    <a:pt x="67667" y="32419"/>
                  </a:lnTo>
                  <a:lnTo>
                    <a:pt x="59320" y="54623"/>
                  </a:lnTo>
                  <a:lnTo>
                    <a:pt x="56780" y="78920"/>
                  </a:lnTo>
                  <a:lnTo>
                    <a:pt x="67688" y="133813"/>
                  </a:lnTo>
                  <a:lnTo>
                    <a:pt x="73201" y="142115"/>
                  </a:lnTo>
                  <a:lnTo>
                    <a:pt x="88686" y="154460"/>
                  </a:lnTo>
                  <a:lnTo>
                    <a:pt x="122724" y="167986"/>
                  </a:lnTo>
                  <a:lnTo>
                    <a:pt x="145791" y="166348"/>
                  </a:lnTo>
                  <a:lnTo>
                    <a:pt x="189196" y="146232"/>
                  </a:lnTo>
                  <a:lnTo>
                    <a:pt x="204190" y="130163"/>
                  </a:lnTo>
                  <a:lnTo>
                    <a:pt x="209826" y="120965"/>
                  </a:lnTo>
                  <a:lnTo>
                    <a:pt x="214754" y="119512"/>
                  </a:lnTo>
                  <a:lnTo>
                    <a:pt x="219208" y="123223"/>
                  </a:lnTo>
                  <a:lnTo>
                    <a:pt x="231067" y="150802"/>
                  </a:lnTo>
                  <a:lnTo>
                    <a:pt x="245554" y="207632"/>
                  </a:lnTo>
                  <a:lnTo>
                    <a:pt x="261750" y="257961"/>
                  </a:lnTo>
                  <a:lnTo>
                    <a:pt x="275777" y="304328"/>
                  </a:lnTo>
                  <a:lnTo>
                    <a:pt x="274256" y="330280"/>
                  </a:lnTo>
                  <a:lnTo>
                    <a:pt x="270575" y="342113"/>
                  </a:lnTo>
                  <a:lnTo>
                    <a:pt x="257126" y="361501"/>
                  </a:lnTo>
                  <a:lnTo>
                    <a:pt x="238280" y="376747"/>
                  </a:lnTo>
                  <a:lnTo>
                    <a:pt x="214307" y="387422"/>
                  </a:lnTo>
                  <a:lnTo>
                    <a:pt x="168914" y="394420"/>
                  </a:lnTo>
                  <a:lnTo>
                    <a:pt x="118419" y="390904"/>
                  </a:lnTo>
                  <a:lnTo>
                    <a:pt x="64595" y="380405"/>
                  </a:lnTo>
                  <a:lnTo>
                    <a:pt x="19475" y="377118"/>
                  </a:lnTo>
                  <a:lnTo>
                    <a:pt x="0" y="3763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32455" y="315854"/>
              <a:ext cx="252686" cy="368499"/>
            </a:xfrm>
            <a:custGeom>
              <a:avLst/>
              <a:gdLst/>
              <a:ahLst/>
              <a:cxnLst/>
              <a:rect l="0" t="0" r="0" b="0"/>
              <a:pathLst>
                <a:path w="252686" h="368499">
                  <a:moveTo>
                    <a:pt x="0" y="0"/>
                  </a:moveTo>
                  <a:lnTo>
                    <a:pt x="0" y="52051"/>
                  </a:lnTo>
                  <a:lnTo>
                    <a:pt x="5590" y="111538"/>
                  </a:lnTo>
                  <a:lnTo>
                    <a:pt x="9066" y="168489"/>
                  </a:lnTo>
                  <a:lnTo>
                    <a:pt x="17476" y="229814"/>
                  </a:lnTo>
                  <a:lnTo>
                    <a:pt x="20350" y="292707"/>
                  </a:lnTo>
                  <a:lnTo>
                    <a:pt x="20586" y="307442"/>
                  </a:lnTo>
                  <a:lnTo>
                    <a:pt x="23083" y="314926"/>
                  </a:lnTo>
                  <a:lnTo>
                    <a:pt x="27087" y="317575"/>
                  </a:lnTo>
                  <a:lnTo>
                    <a:pt x="32096" y="317002"/>
                  </a:lnTo>
                  <a:lnTo>
                    <a:pt x="43901" y="310126"/>
                  </a:lnTo>
                  <a:lnTo>
                    <a:pt x="59286" y="300441"/>
                  </a:lnTo>
                  <a:lnTo>
                    <a:pt x="115071" y="281041"/>
                  </a:lnTo>
                  <a:lnTo>
                    <a:pt x="171478" y="260130"/>
                  </a:lnTo>
                  <a:lnTo>
                    <a:pt x="214027" y="234528"/>
                  </a:lnTo>
                  <a:lnTo>
                    <a:pt x="226925" y="214589"/>
                  </a:lnTo>
                  <a:lnTo>
                    <a:pt x="232002" y="202721"/>
                  </a:lnTo>
                  <a:lnTo>
                    <a:pt x="233047" y="192469"/>
                  </a:lnTo>
                  <a:lnTo>
                    <a:pt x="227969" y="174839"/>
                  </a:lnTo>
                  <a:lnTo>
                    <a:pt x="214794" y="162325"/>
                  </a:lnTo>
                  <a:lnTo>
                    <a:pt x="206367" y="157350"/>
                  </a:lnTo>
                  <a:lnTo>
                    <a:pt x="187645" y="154941"/>
                  </a:lnTo>
                  <a:lnTo>
                    <a:pt x="167626" y="158940"/>
                  </a:lnTo>
                  <a:lnTo>
                    <a:pt x="137795" y="174346"/>
                  </a:lnTo>
                  <a:lnTo>
                    <a:pt x="121294" y="187062"/>
                  </a:lnTo>
                  <a:lnTo>
                    <a:pt x="104439" y="212964"/>
                  </a:lnTo>
                  <a:lnTo>
                    <a:pt x="92037" y="242865"/>
                  </a:lnTo>
                  <a:lnTo>
                    <a:pt x="90819" y="263528"/>
                  </a:lnTo>
                  <a:lnTo>
                    <a:pt x="95346" y="284410"/>
                  </a:lnTo>
                  <a:lnTo>
                    <a:pt x="111049" y="314727"/>
                  </a:lnTo>
                  <a:lnTo>
                    <a:pt x="144187" y="353849"/>
                  </a:lnTo>
                  <a:lnTo>
                    <a:pt x="164299" y="361987"/>
                  </a:lnTo>
                  <a:lnTo>
                    <a:pt x="220928" y="367212"/>
                  </a:lnTo>
                  <a:lnTo>
                    <a:pt x="25268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00135" y="478721"/>
              <a:ext cx="193404" cy="245559"/>
            </a:xfrm>
            <a:custGeom>
              <a:avLst/>
              <a:gdLst/>
              <a:ahLst/>
              <a:cxnLst/>
              <a:rect l="0" t="0" r="0" b="0"/>
              <a:pathLst>
                <a:path w="193404" h="245559">
                  <a:moveTo>
                    <a:pt x="179803" y="5589"/>
                  </a:moveTo>
                  <a:lnTo>
                    <a:pt x="163035" y="0"/>
                  </a:lnTo>
                  <a:lnTo>
                    <a:pt x="145444" y="376"/>
                  </a:lnTo>
                  <a:lnTo>
                    <a:pt x="84803" y="16585"/>
                  </a:lnTo>
                  <a:lnTo>
                    <a:pt x="33541" y="34897"/>
                  </a:lnTo>
                  <a:lnTo>
                    <a:pt x="16921" y="46301"/>
                  </a:lnTo>
                  <a:lnTo>
                    <a:pt x="4856" y="62288"/>
                  </a:lnTo>
                  <a:lnTo>
                    <a:pt x="0" y="71464"/>
                  </a:lnTo>
                  <a:lnTo>
                    <a:pt x="273" y="79922"/>
                  </a:lnTo>
                  <a:lnTo>
                    <a:pt x="3964" y="87900"/>
                  </a:lnTo>
                  <a:lnTo>
                    <a:pt x="9934" y="95558"/>
                  </a:lnTo>
                  <a:lnTo>
                    <a:pt x="29046" y="104067"/>
                  </a:lnTo>
                  <a:lnTo>
                    <a:pt x="91840" y="118383"/>
                  </a:lnTo>
                  <a:lnTo>
                    <a:pt x="147725" y="135505"/>
                  </a:lnTo>
                  <a:lnTo>
                    <a:pt x="165936" y="148728"/>
                  </a:lnTo>
                  <a:lnTo>
                    <a:pt x="180659" y="166303"/>
                  </a:lnTo>
                  <a:lnTo>
                    <a:pt x="191102" y="185812"/>
                  </a:lnTo>
                  <a:lnTo>
                    <a:pt x="193403" y="206181"/>
                  </a:lnTo>
                  <a:lnTo>
                    <a:pt x="192379" y="216526"/>
                  </a:lnTo>
                  <a:lnTo>
                    <a:pt x="187017" y="224593"/>
                  </a:lnTo>
                  <a:lnTo>
                    <a:pt x="168581" y="236675"/>
                  </a:lnTo>
                  <a:lnTo>
                    <a:pt x="110212" y="245558"/>
                  </a:lnTo>
                  <a:lnTo>
                    <a:pt x="51716" y="244193"/>
                  </a:lnTo>
                  <a:lnTo>
                    <a:pt x="21875" y="237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3253" y="779108"/>
              <a:ext cx="4179815" cy="42115"/>
            </a:xfrm>
            <a:custGeom>
              <a:avLst/>
              <a:gdLst/>
              <a:ahLst/>
              <a:cxnLst/>
              <a:rect l="0" t="0" r="0" b="0"/>
              <a:pathLst>
                <a:path w="4179815" h="42115">
                  <a:moveTo>
                    <a:pt x="4179814" y="42114"/>
                  </a:moveTo>
                  <a:lnTo>
                    <a:pt x="4130883" y="33781"/>
                  </a:lnTo>
                  <a:lnTo>
                    <a:pt x="4077342" y="26430"/>
                  </a:lnTo>
                  <a:lnTo>
                    <a:pt x="4014990" y="20949"/>
                  </a:lnTo>
                  <a:lnTo>
                    <a:pt x="3956672" y="14136"/>
                  </a:lnTo>
                  <a:lnTo>
                    <a:pt x="3894939" y="11598"/>
                  </a:lnTo>
                  <a:lnTo>
                    <a:pt x="3853161" y="11004"/>
                  </a:lnTo>
                  <a:lnTo>
                    <a:pt x="3808078" y="7620"/>
                  </a:lnTo>
                  <a:lnTo>
                    <a:pt x="3761914" y="3387"/>
                  </a:lnTo>
                  <a:lnTo>
                    <a:pt x="3698803" y="1004"/>
                  </a:lnTo>
                  <a:lnTo>
                    <a:pt x="3647088" y="298"/>
                  </a:lnTo>
                  <a:lnTo>
                    <a:pt x="3590691" y="88"/>
                  </a:lnTo>
                  <a:lnTo>
                    <a:pt x="3540965" y="26"/>
                  </a:lnTo>
                  <a:lnTo>
                    <a:pt x="3485158" y="8"/>
                  </a:lnTo>
                  <a:lnTo>
                    <a:pt x="3434437" y="3"/>
                  </a:lnTo>
                  <a:lnTo>
                    <a:pt x="3372615" y="1"/>
                  </a:lnTo>
                  <a:lnTo>
                    <a:pt x="3319592" y="1"/>
                  </a:lnTo>
                  <a:lnTo>
                    <a:pt x="3276528" y="0"/>
                  </a:lnTo>
                  <a:lnTo>
                    <a:pt x="3230092" y="0"/>
                  </a:lnTo>
                  <a:lnTo>
                    <a:pt x="3182157" y="0"/>
                  </a:lnTo>
                  <a:lnTo>
                    <a:pt x="3133557" y="0"/>
                  </a:lnTo>
                  <a:lnTo>
                    <a:pt x="3084661" y="0"/>
                  </a:lnTo>
                  <a:lnTo>
                    <a:pt x="3039142" y="1170"/>
                  </a:lnTo>
                  <a:lnTo>
                    <a:pt x="2983700" y="7236"/>
                  </a:lnTo>
                  <a:lnTo>
                    <a:pt x="2920479" y="9553"/>
                  </a:lnTo>
                  <a:lnTo>
                    <a:pt x="2867042" y="10240"/>
                  </a:lnTo>
                  <a:lnTo>
                    <a:pt x="2823880" y="10400"/>
                  </a:lnTo>
                  <a:lnTo>
                    <a:pt x="2777401" y="10472"/>
                  </a:lnTo>
                  <a:lnTo>
                    <a:pt x="2729447" y="10503"/>
                  </a:lnTo>
                  <a:lnTo>
                    <a:pt x="2680839" y="10518"/>
                  </a:lnTo>
                  <a:lnTo>
                    <a:pt x="2624202" y="10526"/>
                  </a:lnTo>
                  <a:lnTo>
                    <a:pt x="2563143" y="10528"/>
                  </a:lnTo>
                  <a:lnTo>
                    <a:pt x="2516669" y="10529"/>
                  </a:lnTo>
                  <a:lnTo>
                    <a:pt x="2475136" y="10529"/>
                  </a:lnTo>
                  <a:lnTo>
                    <a:pt x="2429381" y="13648"/>
                  </a:lnTo>
                  <a:lnTo>
                    <a:pt x="2366942" y="18862"/>
                  </a:lnTo>
                  <a:lnTo>
                    <a:pt x="2309447" y="17287"/>
                  </a:lnTo>
                  <a:lnTo>
                    <a:pt x="2249907" y="12531"/>
                  </a:lnTo>
                  <a:lnTo>
                    <a:pt x="2190152" y="11122"/>
                  </a:lnTo>
                  <a:lnTo>
                    <a:pt x="2140895" y="10793"/>
                  </a:lnTo>
                  <a:lnTo>
                    <a:pt x="2091706" y="10646"/>
                  </a:lnTo>
                  <a:lnTo>
                    <a:pt x="2034743" y="10564"/>
                  </a:lnTo>
                  <a:lnTo>
                    <a:pt x="1971462" y="10539"/>
                  </a:lnTo>
                  <a:lnTo>
                    <a:pt x="1917617" y="10532"/>
                  </a:lnTo>
                  <a:lnTo>
                    <a:pt x="1857501" y="10529"/>
                  </a:lnTo>
                  <a:lnTo>
                    <a:pt x="1811191" y="10529"/>
                  </a:lnTo>
                  <a:lnTo>
                    <a:pt x="1750676" y="10529"/>
                  </a:lnTo>
                  <a:lnTo>
                    <a:pt x="1701550" y="10529"/>
                  </a:lnTo>
                  <a:lnTo>
                    <a:pt x="1643029" y="10529"/>
                  </a:lnTo>
                  <a:lnTo>
                    <a:pt x="1579569" y="3293"/>
                  </a:lnTo>
                  <a:lnTo>
                    <a:pt x="1516639" y="651"/>
                  </a:lnTo>
                  <a:lnTo>
                    <a:pt x="1462450" y="3313"/>
                  </a:lnTo>
                  <a:lnTo>
                    <a:pt x="1407110" y="9103"/>
                  </a:lnTo>
                  <a:lnTo>
                    <a:pt x="1347609" y="10247"/>
                  </a:lnTo>
                  <a:lnTo>
                    <a:pt x="1306296" y="10404"/>
                  </a:lnTo>
                  <a:lnTo>
                    <a:pt x="1260639" y="10473"/>
                  </a:lnTo>
                  <a:lnTo>
                    <a:pt x="1198255" y="10512"/>
                  </a:lnTo>
                  <a:lnTo>
                    <a:pt x="1143896" y="10524"/>
                  </a:lnTo>
                  <a:lnTo>
                    <a:pt x="1089575" y="7408"/>
                  </a:lnTo>
                  <a:lnTo>
                    <a:pt x="1034486" y="2195"/>
                  </a:lnTo>
                  <a:lnTo>
                    <a:pt x="989706" y="2146"/>
                  </a:lnTo>
                  <a:lnTo>
                    <a:pt x="942508" y="6023"/>
                  </a:lnTo>
                  <a:lnTo>
                    <a:pt x="886665" y="9194"/>
                  </a:lnTo>
                  <a:lnTo>
                    <a:pt x="823716" y="10133"/>
                  </a:lnTo>
                  <a:lnTo>
                    <a:pt x="780217" y="10353"/>
                  </a:lnTo>
                  <a:lnTo>
                    <a:pt x="722506" y="10477"/>
                  </a:lnTo>
                  <a:lnTo>
                    <a:pt x="666411" y="10513"/>
                  </a:lnTo>
                  <a:lnTo>
                    <a:pt x="621397" y="10522"/>
                  </a:lnTo>
                  <a:lnTo>
                    <a:pt x="574094" y="10526"/>
                  </a:lnTo>
                  <a:lnTo>
                    <a:pt x="522655" y="10527"/>
                  </a:lnTo>
                  <a:lnTo>
                    <a:pt x="469767" y="10528"/>
                  </a:lnTo>
                  <a:lnTo>
                    <a:pt x="418966" y="10529"/>
                  </a:lnTo>
                  <a:lnTo>
                    <a:pt x="366684" y="16118"/>
                  </a:lnTo>
                  <a:lnTo>
                    <a:pt x="312198" y="19594"/>
                  </a:lnTo>
                  <a:lnTo>
                    <a:pt x="262779" y="20624"/>
                  </a:lnTo>
                  <a:lnTo>
                    <a:pt x="207322" y="20929"/>
                  </a:lnTo>
                  <a:lnTo>
                    <a:pt x="157615" y="21019"/>
                  </a:lnTo>
                  <a:lnTo>
                    <a:pt x="96484" y="21046"/>
                  </a:lnTo>
                  <a:lnTo>
                    <a:pt x="37687" y="210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48435" y="54748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56354" y="0"/>
                  </a:lnTo>
                  <a:lnTo>
                    <a:pt x="2098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22176" y="354873"/>
              <a:ext cx="579068" cy="415557"/>
            </a:xfrm>
            <a:custGeom>
              <a:avLst/>
              <a:gdLst/>
              <a:ahLst/>
              <a:cxnLst/>
              <a:rect l="0" t="0" r="0" b="0"/>
              <a:pathLst>
                <a:path w="579068" h="415557">
                  <a:moveTo>
                    <a:pt x="0" y="403178"/>
                  </a:moveTo>
                  <a:lnTo>
                    <a:pt x="5589" y="344562"/>
                  </a:lnTo>
                  <a:lnTo>
                    <a:pt x="14654" y="298593"/>
                  </a:lnTo>
                  <a:lnTo>
                    <a:pt x="19160" y="242339"/>
                  </a:lnTo>
                  <a:lnTo>
                    <a:pt x="27918" y="182155"/>
                  </a:lnTo>
                  <a:lnTo>
                    <a:pt x="31669" y="128680"/>
                  </a:lnTo>
                  <a:lnTo>
                    <a:pt x="39704" y="67503"/>
                  </a:lnTo>
                  <a:lnTo>
                    <a:pt x="40508" y="53053"/>
                  </a:lnTo>
                  <a:lnTo>
                    <a:pt x="43383" y="46929"/>
                  </a:lnTo>
                  <a:lnTo>
                    <a:pt x="47639" y="46356"/>
                  </a:lnTo>
                  <a:lnTo>
                    <a:pt x="52816" y="49483"/>
                  </a:lnTo>
                  <a:lnTo>
                    <a:pt x="71281" y="76241"/>
                  </a:lnTo>
                  <a:lnTo>
                    <a:pt x="97096" y="137698"/>
                  </a:lnTo>
                  <a:lnTo>
                    <a:pt x="123294" y="181632"/>
                  </a:lnTo>
                  <a:lnTo>
                    <a:pt x="140196" y="196699"/>
                  </a:lnTo>
                  <a:lnTo>
                    <a:pt x="149616" y="202354"/>
                  </a:lnTo>
                  <a:lnTo>
                    <a:pt x="169441" y="205519"/>
                  </a:lnTo>
                  <a:lnTo>
                    <a:pt x="179641" y="204725"/>
                  </a:lnTo>
                  <a:lnTo>
                    <a:pt x="197214" y="194484"/>
                  </a:lnTo>
                  <a:lnTo>
                    <a:pt x="211653" y="177064"/>
                  </a:lnTo>
                  <a:lnTo>
                    <a:pt x="239944" y="114277"/>
                  </a:lnTo>
                  <a:lnTo>
                    <a:pt x="258573" y="59026"/>
                  </a:lnTo>
                  <a:lnTo>
                    <a:pt x="271067" y="19407"/>
                  </a:lnTo>
                  <a:lnTo>
                    <a:pt x="282691" y="207"/>
                  </a:lnTo>
                  <a:lnTo>
                    <a:pt x="286727" y="0"/>
                  </a:lnTo>
                  <a:lnTo>
                    <a:pt x="289417" y="5711"/>
                  </a:lnTo>
                  <a:lnTo>
                    <a:pt x="293735" y="56904"/>
                  </a:lnTo>
                  <a:lnTo>
                    <a:pt x="300072" y="111846"/>
                  </a:lnTo>
                  <a:lnTo>
                    <a:pt x="303769" y="172578"/>
                  </a:lnTo>
                  <a:lnTo>
                    <a:pt x="304865" y="235027"/>
                  </a:lnTo>
                  <a:lnTo>
                    <a:pt x="312471" y="296134"/>
                  </a:lnTo>
                  <a:lnTo>
                    <a:pt x="318306" y="358984"/>
                  </a:lnTo>
                  <a:lnTo>
                    <a:pt x="330377" y="411216"/>
                  </a:lnTo>
                  <a:lnTo>
                    <a:pt x="333725" y="415556"/>
                  </a:lnTo>
                  <a:lnTo>
                    <a:pt x="337127" y="414940"/>
                  </a:lnTo>
                  <a:lnTo>
                    <a:pt x="344027" y="404896"/>
                  </a:lnTo>
                  <a:lnTo>
                    <a:pt x="371623" y="342611"/>
                  </a:lnTo>
                  <a:lnTo>
                    <a:pt x="397191" y="312446"/>
                  </a:lnTo>
                  <a:lnTo>
                    <a:pt x="428992" y="296616"/>
                  </a:lnTo>
                  <a:lnTo>
                    <a:pt x="483958" y="277130"/>
                  </a:lnTo>
                  <a:lnTo>
                    <a:pt x="526355" y="257267"/>
                  </a:lnTo>
                  <a:lnTo>
                    <a:pt x="552400" y="232044"/>
                  </a:lnTo>
                  <a:lnTo>
                    <a:pt x="555440" y="222408"/>
                  </a:lnTo>
                  <a:lnTo>
                    <a:pt x="552579" y="202343"/>
                  </a:lnTo>
                  <a:lnTo>
                    <a:pt x="537814" y="176905"/>
                  </a:lnTo>
                  <a:lnTo>
                    <a:pt x="522128" y="164962"/>
                  </a:lnTo>
                  <a:lnTo>
                    <a:pt x="513032" y="160140"/>
                  </a:lnTo>
                  <a:lnTo>
                    <a:pt x="490447" y="157901"/>
                  </a:lnTo>
                  <a:lnTo>
                    <a:pt x="443408" y="165995"/>
                  </a:lnTo>
                  <a:lnTo>
                    <a:pt x="424798" y="178441"/>
                  </a:lnTo>
                  <a:lnTo>
                    <a:pt x="409898" y="196840"/>
                  </a:lnTo>
                  <a:lnTo>
                    <a:pt x="386875" y="254719"/>
                  </a:lnTo>
                  <a:lnTo>
                    <a:pt x="381352" y="292640"/>
                  </a:lnTo>
                  <a:lnTo>
                    <a:pt x="387891" y="338970"/>
                  </a:lnTo>
                  <a:lnTo>
                    <a:pt x="393884" y="360603"/>
                  </a:lnTo>
                  <a:lnTo>
                    <a:pt x="409806" y="378797"/>
                  </a:lnTo>
                  <a:lnTo>
                    <a:pt x="432480" y="393512"/>
                  </a:lnTo>
                  <a:lnTo>
                    <a:pt x="458155" y="403952"/>
                  </a:lnTo>
                  <a:lnTo>
                    <a:pt x="504507" y="405227"/>
                  </a:lnTo>
                  <a:lnTo>
                    <a:pt x="566014" y="395115"/>
                  </a:lnTo>
                  <a:lnTo>
                    <a:pt x="579067" y="392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14494" y="565589"/>
              <a:ext cx="271020" cy="203029"/>
            </a:xfrm>
            <a:custGeom>
              <a:avLst/>
              <a:gdLst/>
              <a:ahLst/>
              <a:cxnLst/>
              <a:rect l="0" t="0" r="0" b="0"/>
              <a:pathLst>
                <a:path w="271020" h="203029">
                  <a:moveTo>
                    <a:pt x="176262" y="76649"/>
                  </a:moveTo>
                  <a:lnTo>
                    <a:pt x="176262" y="48703"/>
                  </a:lnTo>
                  <a:lnTo>
                    <a:pt x="172753" y="38131"/>
                  </a:lnTo>
                  <a:lnTo>
                    <a:pt x="159495" y="20145"/>
                  </a:lnTo>
                  <a:lnTo>
                    <a:pt x="132300" y="2455"/>
                  </a:lnTo>
                  <a:lnTo>
                    <a:pt x="109150" y="0"/>
                  </a:lnTo>
                  <a:lnTo>
                    <a:pt x="85603" y="3978"/>
                  </a:lnTo>
                  <a:lnTo>
                    <a:pt x="67339" y="13545"/>
                  </a:lnTo>
                  <a:lnTo>
                    <a:pt x="36550" y="47156"/>
                  </a:lnTo>
                  <a:lnTo>
                    <a:pt x="6464" y="97981"/>
                  </a:lnTo>
                  <a:lnTo>
                    <a:pt x="0" y="134962"/>
                  </a:lnTo>
                  <a:lnTo>
                    <a:pt x="4727" y="158718"/>
                  </a:lnTo>
                  <a:lnTo>
                    <a:pt x="20542" y="188703"/>
                  </a:lnTo>
                  <a:lnTo>
                    <a:pt x="26825" y="196975"/>
                  </a:lnTo>
                  <a:lnTo>
                    <a:pt x="35694" y="201320"/>
                  </a:lnTo>
                  <a:lnTo>
                    <a:pt x="58025" y="203028"/>
                  </a:lnTo>
                  <a:lnTo>
                    <a:pt x="91316" y="191824"/>
                  </a:lnTo>
                  <a:lnTo>
                    <a:pt x="132837" y="165907"/>
                  </a:lnTo>
                  <a:lnTo>
                    <a:pt x="149553" y="147904"/>
                  </a:lnTo>
                  <a:lnTo>
                    <a:pt x="178176" y="92170"/>
                  </a:lnTo>
                  <a:lnTo>
                    <a:pt x="184557" y="83487"/>
                  </a:lnTo>
                  <a:lnTo>
                    <a:pt x="188811" y="82377"/>
                  </a:lnTo>
                  <a:lnTo>
                    <a:pt x="191647" y="86317"/>
                  </a:lnTo>
                  <a:lnTo>
                    <a:pt x="211393" y="143788"/>
                  </a:lnTo>
                  <a:lnTo>
                    <a:pt x="217230" y="156503"/>
                  </a:lnTo>
                  <a:lnTo>
                    <a:pt x="233075" y="173751"/>
                  </a:lnTo>
                  <a:lnTo>
                    <a:pt x="271019" y="202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27589" y="558010"/>
              <a:ext cx="157966" cy="185098"/>
            </a:xfrm>
            <a:custGeom>
              <a:avLst/>
              <a:gdLst/>
              <a:ahLst/>
              <a:cxnLst/>
              <a:rect l="0" t="0" r="0" b="0"/>
              <a:pathLst>
                <a:path w="157966" h="185098">
                  <a:moveTo>
                    <a:pt x="157965" y="0"/>
                  </a:moveTo>
                  <a:lnTo>
                    <a:pt x="115274" y="3119"/>
                  </a:lnTo>
                  <a:lnTo>
                    <a:pt x="55897" y="17958"/>
                  </a:lnTo>
                  <a:lnTo>
                    <a:pt x="23218" y="29367"/>
                  </a:lnTo>
                  <a:lnTo>
                    <a:pt x="6051" y="40738"/>
                  </a:lnTo>
                  <a:lnTo>
                    <a:pt x="1707" y="48216"/>
                  </a:lnTo>
                  <a:lnTo>
                    <a:pt x="0" y="65883"/>
                  </a:lnTo>
                  <a:lnTo>
                    <a:pt x="4692" y="74337"/>
                  </a:lnTo>
                  <a:lnTo>
                    <a:pt x="22383" y="89971"/>
                  </a:lnTo>
                  <a:lnTo>
                    <a:pt x="84378" y="118595"/>
                  </a:lnTo>
                  <a:lnTo>
                    <a:pt x="138534" y="135557"/>
                  </a:lnTo>
                  <a:lnTo>
                    <a:pt x="154398" y="151494"/>
                  </a:lnTo>
                  <a:lnTo>
                    <a:pt x="155587" y="159488"/>
                  </a:lnTo>
                  <a:lnTo>
                    <a:pt x="152870" y="167157"/>
                  </a:lnTo>
                  <a:lnTo>
                    <a:pt x="147549" y="174609"/>
                  </a:lnTo>
                  <a:lnTo>
                    <a:pt x="139323" y="179577"/>
                  </a:lnTo>
                  <a:lnTo>
                    <a:pt x="117704" y="185097"/>
                  </a:lnTo>
                  <a:lnTo>
                    <a:pt x="59632" y="180235"/>
                  </a:lnTo>
                  <a:lnTo>
                    <a:pt x="1056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80311" y="610652"/>
              <a:ext cx="147400" cy="164042"/>
            </a:xfrm>
            <a:custGeom>
              <a:avLst/>
              <a:gdLst/>
              <a:ahLst/>
              <a:cxnLst/>
              <a:rect l="0" t="0" r="0" b="0"/>
              <a:pathLst>
                <a:path w="147400" h="164042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0243" y="130448"/>
                  </a:lnTo>
                  <a:lnTo>
                    <a:pt x="44992" y="153555"/>
                  </a:lnTo>
                  <a:lnTo>
                    <a:pt x="67570" y="161834"/>
                  </a:lnTo>
                  <a:lnTo>
                    <a:pt x="80141" y="164041"/>
                  </a:lnTo>
                  <a:lnTo>
                    <a:pt x="92032" y="162003"/>
                  </a:lnTo>
                  <a:lnTo>
                    <a:pt x="114602" y="150381"/>
                  </a:lnTo>
                  <a:lnTo>
                    <a:pt x="130093" y="130397"/>
                  </a:lnTo>
                  <a:lnTo>
                    <a:pt x="139708" y="105918"/>
                  </a:lnTo>
                  <a:lnTo>
                    <a:pt x="147399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90880" y="600124"/>
              <a:ext cx="45856" cy="161460"/>
            </a:xfrm>
            <a:custGeom>
              <a:avLst/>
              <a:gdLst/>
              <a:ahLst/>
              <a:cxnLst/>
              <a:rect l="0" t="0" r="0" b="0"/>
              <a:pathLst>
                <a:path w="45856" h="161460">
                  <a:moveTo>
                    <a:pt x="0" y="42114"/>
                  </a:moveTo>
                  <a:lnTo>
                    <a:pt x="19129" y="105542"/>
                  </a:lnTo>
                  <a:lnTo>
                    <a:pt x="45855" y="161459"/>
                  </a:lnTo>
                  <a:lnTo>
                    <a:pt x="44557" y="155988"/>
                  </a:lnTo>
                  <a:lnTo>
                    <a:pt x="18610" y="104190"/>
                  </a:lnTo>
                  <a:lnTo>
                    <a:pt x="12923" y="62197"/>
                  </a:lnTo>
                  <a:lnTo>
                    <a:pt x="16828" y="23888"/>
                  </a:lnTo>
                  <a:lnTo>
                    <a:pt x="20577" y="15925"/>
                  </a:lnTo>
                  <a:lnTo>
                    <a:pt x="25417" y="10617"/>
                  </a:lnTo>
                  <a:lnTo>
                    <a:pt x="421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27751" y="583728"/>
              <a:ext cx="178985" cy="188563"/>
            </a:xfrm>
            <a:custGeom>
              <a:avLst/>
              <a:gdLst/>
              <a:ahLst/>
              <a:cxnLst/>
              <a:rect l="0" t="0" r="0" b="0"/>
              <a:pathLst>
                <a:path w="178985" h="188563">
                  <a:moveTo>
                    <a:pt x="0" y="69038"/>
                  </a:moveTo>
                  <a:lnTo>
                    <a:pt x="17981" y="84679"/>
                  </a:lnTo>
                  <a:lnTo>
                    <a:pt x="34897" y="92758"/>
                  </a:lnTo>
                  <a:lnTo>
                    <a:pt x="69742" y="98293"/>
                  </a:lnTo>
                  <a:lnTo>
                    <a:pt x="115032" y="91758"/>
                  </a:lnTo>
                  <a:lnTo>
                    <a:pt x="136524" y="85765"/>
                  </a:lnTo>
                  <a:lnTo>
                    <a:pt x="144828" y="80189"/>
                  </a:lnTo>
                  <a:lnTo>
                    <a:pt x="157174" y="64636"/>
                  </a:lnTo>
                  <a:lnTo>
                    <a:pt x="160322" y="46025"/>
                  </a:lnTo>
                  <a:lnTo>
                    <a:pt x="159524" y="36148"/>
                  </a:lnTo>
                  <a:lnTo>
                    <a:pt x="152399" y="18936"/>
                  </a:lnTo>
                  <a:lnTo>
                    <a:pt x="147223" y="11070"/>
                  </a:lnTo>
                  <a:lnTo>
                    <a:pt x="139092" y="5826"/>
                  </a:lnTo>
                  <a:lnTo>
                    <a:pt x="117580" y="0"/>
                  </a:lnTo>
                  <a:lnTo>
                    <a:pt x="106463" y="1956"/>
                  </a:lnTo>
                  <a:lnTo>
                    <a:pt x="84751" y="13488"/>
                  </a:lnTo>
                  <a:lnTo>
                    <a:pt x="69643" y="30311"/>
                  </a:lnTo>
                  <a:lnTo>
                    <a:pt x="63976" y="39711"/>
                  </a:lnTo>
                  <a:lnTo>
                    <a:pt x="56001" y="80886"/>
                  </a:lnTo>
                  <a:lnTo>
                    <a:pt x="61712" y="130390"/>
                  </a:lnTo>
                  <a:lnTo>
                    <a:pt x="67591" y="152458"/>
                  </a:lnTo>
                  <a:lnTo>
                    <a:pt x="73137" y="160916"/>
                  </a:lnTo>
                  <a:lnTo>
                    <a:pt x="88657" y="173434"/>
                  </a:lnTo>
                  <a:lnTo>
                    <a:pt x="117126" y="187058"/>
                  </a:lnTo>
                  <a:lnTo>
                    <a:pt x="140574" y="188562"/>
                  </a:lnTo>
                  <a:lnTo>
                    <a:pt x="161913" y="185331"/>
                  </a:lnTo>
                  <a:lnTo>
                    <a:pt x="167603" y="182832"/>
                  </a:lnTo>
                  <a:lnTo>
                    <a:pt x="178984" y="174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59499" y="589595"/>
              <a:ext cx="129717" cy="174608"/>
            </a:xfrm>
            <a:custGeom>
              <a:avLst/>
              <a:gdLst/>
              <a:ahLst/>
              <a:cxnLst/>
              <a:rect l="0" t="0" r="0" b="0"/>
              <a:pathLst>
                <a:path w="129717" h="174608">
                  <a:moveTo>
                    <a:pt x="94635" y="0"/>
                  </a:moveTo>
                  <a:lnTo>
                    <a:pt x="63353" y="9576"/>
                  </a:lnTo>
                  <a:lnTo>
                    <a:pt x="11695" y="40091"/>
                  </a:lnTo>
                  <a:lnTo>
                    <a:pt x="61" y="56423"/>
                  </a:lnTo>
                  <a:lnTo>
                    <a:pt x="0" y="64521"/>
                  </a:lnTo>
                  <a:lnTo>
                    <a:pt x="3469" y="72260"/>
                  </a:lnTo>
                  <a:lnTo>
                    <a:pt x="16683" y="85928"/>
                  </a:lnTo>
                  <a:lnTo>
                    <a:pt x="34253" y="95902"/>
                  </a:lnTo>
                  <a:lnTo>
                    <a:pt x="88601" y="104602"/>
                  </a:lnTo>
                  <a:lnTo>
                    <a:pt x="113010" y="110051"/>
                  </a:lnTo>
                  <a:lnTo>
                    <a:pt x="120924" y="116651"/>
                  </a:lnTo>
                  <a:lnTo>
                    <a:pt x="129716" y="136463"/>
                  </a:lnTo>
                  <a:lnTo>
                    <a:pt x="128551" y="145958"/>
                  </a:lnTo>
                  <a:lnTo>
                    <a:pt x="117897" y="162746"/>
                  </a:lnTo>
                  <a:lnTo>
                    <a:pt x="98345" y="171768"/>
                  </a:lnTo>
                  <a:lnTo>
                    <a:pt x="74057" y="174607"/>
                  </a:lnTo>
                  <a:lnTo>
                    <a:pt x="2093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25032" y="609840"/>
              <a:ext cx="208171" cy="190491"/>
            </a:xfrm>
            <a:custGeom>
              <a:avLst/>
              <a:gdLst/>
              <a:ahLst/>
              <a:cxnLst/>
              <a:rect l="0" t="0" r="0" b="0"/>
              <a:pathLst>
                <a:path w="208171" h="190491">
                  <a:moveTo>
                    <a:pt x="134471" y="74512"/>
                  </a:moveTo>
                  <a:lnTo>
                    <a:pt x="119898" y="31820"/>
                  </a:lnTo>
                  <a:lnTo>
                    <a:pt x="114227" y="21484"/>
                  </a:lnTo>
                  <a:lnTo>
                    <a:pt x="98567" y="6880"/>
                  </a:lnTo>
                  <a:lnTo>
                    <a:pt x="89478" y="1348"/>
                  </a:lnTo>
                  <a:lnTo>
                    <a:pt x="81079" y="0"/>
                  </a:lnTo>
                  <a:lnTo>
                    <a:pt x="73139" y="1440"/>
                  </a:lnTo>
                  <a:lnTo>
                    <a:pt x="56909" y="10450"/>
                  </a:lnTo>
                  <a:lnTo>
                    <a:pt x="30381" y="35254"/>
                  </a:lnTo>
                  <a:lnTo>
                    <a:pt x="5701" y="85416"/>
                  </a:lnTo>
                  <a:lnTo>
                    <a:pt x="0" y="127916"/>
                  </a:lnTo>
                  <a:lnTo>
                    <a:pt x="3900" y="166374"/>
                  </a:lnTo>
                  <a:lnTo>
                    <a:pt x="9989" y="175528"/>
                  </a:lnTo>
                  <a:lnTo>
                    <a:pt x="29233" y="188818"/>
                  </a:lnTo>
                  <a:lnTo>
                    <a:pt x="39745" y="190490"/>
                  </a:lnTo>
                  <a:lnTo>
                    <a:pt x="60785" y="186109"/>
                  </a:lnTo>
                  <a:lnTo>
                    <a:pt x="86771" y="170489"/>
                  </a:lnTo>
                  <a:lnTo>
                    <a:pt x="109289" y="151043"/>
                  </a:lnTo>
                  <a:lnTo>
                    <a:pt x="125189" y="124874"/>
                  </a:lnTo>
                  <a:lnTo>
                    <a:pt x="137310" y="94893"/>
                  </a:lnTo>
                  <a:lnTo>
                    <a:pt x="139873" y="92779"/>
                  </a:lnTo>
                  <a:lnTo>
                    <a:pt x="141581" y="96048"/>
                  </a:lnTo>
                  <a:lnTo>
                    <a:pt x="149913" y="129329"/>
                  </a:lnTo>
                  <a:lnTo>
                    <a:pt x="162391" y="146058"/>
                  </a:lnTo>
                  <a:lnTo>
                    <a:pt x="208170" y="179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50962" y="472052"/>
              <a:ext cx="171754" cy="347495"/>
            </a:xfrm>
            <a:custGeom>
              <a:avLst/>
              <a:gdLst/>
              <a:ahLst/>
              <a:cxnLst/>
              <a:rect l="0" t="0" r="0" b="0"/>
              <a:pathLst>
                <a:path w="171754" h="347495">
                  <a:moveTo>
                    <a:pt x="119111" y="243885"/>
                  </a:moveTo>
                  <a:lnTo>
                    <a:pt x="124700" y="227118"/>
                  </a:lnTo>
                  <a:lnTo>
                    <a:pt x="121204" y="209527"/>
                  </a:lnTo>
                  <a:lnTo>
                    <a:pt x="116997" y="199923"/>
                  </a:lnTo>
                  <a:lnTo>
                    <a:pt x="110683" y="194690"/>
                  </a:lnTo>
                  <a:lnTo>
                    <a:pt x="102963" y="192371"/>
                  </a:lnTo>
                  <a:lnTo>
                    <a:pt x="94308" y="191995"/>
                  </a:lnTo>
                  <a:lnTo>
                    <a:pt x="75331" y="197816"/>
                  </a:lnTo>
                  <a:lnTo>
                    <a:pt x="48038" y="214248"/>
                  </a:lnTo>
                  <a:lnTo>
                    <a:pt x="17854" y="240761"/>
                  </a:lnTo>
                  <a:lnTo>
                    <a:pt x="2021" y="267136"/>
                  </a:lnTo>
                  <a:lnTo>
                    <a:pt x="0" y="290094"/>
                  </a:lnTo>
                  <a:lnTo>
                    <a:pt x="4171" y="314725"/>
                  </a:lnTo>
                  <a:lnTo>
                    <a:pt x="13824" y="337371"/>
                  </a:lnTo>
                  <a:lnTo>
                    <a:pt x="20843" y="343644"/>
                  </a:lnTo>
                  <a:lnTo>
                    <a:pt x="29032" y="346656"/>
                  </a:lnTo>
                  <a:lnTo>
                    <a:pt x="38002" y="347494"/>
                  </a:lnTo>
                  <a:lnTo>
                    <a:pt x="57326" y="342186"/>
                  </a:lnTo>
                  <a:lnTo>
                    <a:pt x="76443" y="330858"/>
                  </a:lnTo>
                  <a:lnTo>
                    <a:pt x="92738" y="314126"/>
                  </a:lnTo>
                  <a:lnTo>
                    <a:pt x="121093" y="260316"/>
                  </a:lnTo>
                  <a:lnTo>
                    <a:pt x="133996" y="222238"/>
                  </a:lnTo>
                  <a:lnTo>
                    <a:pt x="139509" y="174950"/>
                  </a:lnTo>
                  <a:lnTo>
                    <a:pt x="146861" y="123894"/>
                  </a:lnTo>
                  <a:lnTo>
                    <a:pt x="149559" y="72892"/>
                  </a:lnTo>
                  <a:lnTo>
                    <a:pt x="147352" y="16263"/>
                  </a:lnTo>
                  <a:lnTo>
                    <a:pt x="144957" y="4400"/>
                  </a:lnTo>
                  <a:lnTo>
                    <a:pt x="142191" y="0"/>
                  </a:lnTo>
                  <a:lnTo>
                    <a:pt x="139176" y="577"/>
                  </a:lnTo>
                  <a:lnTo>
                    <a:pt x="135997" y="4471"/>
                  </a:lnTo>
                  <a:lnTo>
                    <a:pt x="131522" y="32308"/>
                  </a:lnTo>
                  <a:lnTo>
                    <a:pt x="137247" y="85976"/>
                  </a:lnTo>
                  <a:lnTo>
                    <a:pt x="140471" y="140555"/>
                  </a:lnTo>
                  <a:lnTo>
                    <a:pt x="148316" y="193122"/>
                  </a:lnTo>
                  <a:lnTo>
                    <a:pt x="161448" y="250279"/>
                  </a:lnTo>
                  <a:lnTo>
                    <a:pt x="171753" y="296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97942" y="437828"/>
              <a:ext cx="177458" cy="398688"/>
            </a:xfrm>
            <a:custGeom>
              <a:avLst/>
              <a:gdLst/>
              <a:ahLst/>
              <a:cxnLst/>
              <a:rect l="0" t="0" r="0" b="0"/>
              <a:pathLst>
                <a:path w="177458" h="398688">
                  <a:moveTo>
                    <a:pt x="93229" y="214938"/>
                  </a:moveTo>
                  <a:lnTo>
                    <a:pt x="82050" y="203760"/>
                  </a:lnTo>
                  <a:lnTo>
                    <a:pt x="75248" y="201637"/>
                  </a:lnTo>
                  <a:lnTo>
                    <a:pt x="58332" y="202398"/>
                  </a:lnTo>
                  <a:lnTo>
                    <a:pt x="42234" y="209755"/>
                  </a:lnTo>
                  <a:lnTo>
                    <a:pt x="34666" y="214992"/>
                  </a:lnTo>
                  <a:lnTo>
                    <a:pt x="23137" y="230170"/>
                  </a:lnTo>
                  <a:lnTo>
                    <a:pt x="6204" y="268510"/>
                  </a:lnTo>
                  <a:lnTo>
                    <a:pt x="0" y="319454"/>
                  </a:lnTo>
                  <a:lnTo>
                    <a:pt x="1265" y="364189"/>
                  </a:lnTo>
                  <a:lnTo>
                    <a:pt x="9853" y="384997"/>
                  </a:lnTo>
                  <a:lnTo>
                    <a:pt x="17757" y="391482"/>
                  </a:lnTo>
                  <a:lnTo>
                    <a:pt x="39019" y="398687"/>
                  </a:lnTo>
                  <a:lnTo>
                    <a:pt x="48900" y="397099"/>
                  </a:lnTo>
                  <a:lnTo>
                    <a:pt x="66118" y="385976"/>
                  </a:lnTo>
                  <a:lnTo>
                    <a:pt x="88966" y="354393"/>
                  </a:lnTo>
                  <a:lnTo>
                    <a:pt x="116476" y="294564"/>
                  </a:lnTo>
                  <a:lnTo>
                    <a:pt x="130403" y="247240"/>
                  </a:lnTo>
                  <a:lnTo>
                    <a:pt x="141937" y="184085"/>
                  </a:lnTo>
                  <a:lnTo>
                    <a:pt x="151595" y="122738"/>
                  </a:lnTo>
                  <a:lnTo>
                    <a:pt x="154976" y="73886"/>
                  </a:lnTo>
                  <a:lnTo>
                    <a:pt x="152999" y="18577"/>
                  </a:lnTo>
                  <a:lnTo>
                    <a:pt x="150623" y="6822"/>
                  </a:lnTo>
                  <a:lnTo>
                    <a:pt x="146699" y="1325"/>
                  </a:lnTo>
                  <a:lnTo>
                    <a:pt x="141744" y="0"/>
                  </a:lnTo>
                  <a:lnTo>
                    <a:pt x="136101" y="1456"/>
                  </a:lnTo>
                  <a:lnTo>
                    <a:pt x="132339" y="8276"/>
                  </a:lnTo>
                  <a:lnTo>
                    <a:pt x="126300" y="61249"/>
                  </a:lnTo>
                  <a:lnTo>
                    <a:pt x="125255" y="114029"/>
                  </a:lnTo>
                  <a:lnTo>
                    <a:pt x="124945" y="174121"/>
                  </a:lnTo>
                  <a:lnTo>
                    <a:pt x="127972" y="233260"/>
                  </a:lnTo>
                  <a:lnTo>
                    <a:pt x="139476" y="294467"/>
                  </a:lnTo>
                  <a:lnTo>
                    <a:pt x="155155" y="323770"/>
                  </a:lnTo>
                  <a:lnTo>
                    <a:pt x="160250" y="328437"/>
                  </a:lnTo>
                  <a:lnTo>
                    <a:pt x="164815" y="330379"/>
                  </a:lnTo>
                  <a:lnTo>
                    <a:pt x="177457" y="330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51471" y="652766"/>
              <a:ext cx="166126" cy="178991"/>
            </a:xfrm>
            <a:custGeom>
              <a:avLst/>
              <a:gdLst/>
              <a:ahLst/>
              <a:cxnLst/>
              <a:rect l="0" t="0" r="0" b="0"/>
              <a:pathLst>
                <a:path w="166126" h="178991">
                  <a:moveTo>
                    <a:pt x="29254" y="0"/>
                  </a:moveTo>
                  <a:lnTo>
                    <a:pt x="13613" y="17981"/>
                  </a:lnTo>
                  <a:lnTo>
                    <a:pt x="5535" y="34898"/>
                  </a:lnTo>
                  <a:lnTo>
                    <a:pt x="0" y="69742"/>
                  </a:lnTo>
                  <a:lnTo>
                    <a:pt x="3949" y="109702"/>
                  </a:lnTo>
                  <a:lnTo>
                    <a:pt x="18117" y="145588"/>
                  </a:lnTo>
                  <a:lnTo>
                    <a:pt x="42722" y="172859"/>
                  </a:lnTo>
                  <a:lnTo>
                    <a:pt x="53440" y="177241"/>
                  </a:lnTo>
                  <a:lnTo>
                    <a:pt x="77828" y="178990"/>
                  </a:lnTo>
                  <a:lnTo>
                    <a:pt x="98025" y="172748"/>
                  </a:lnTo>
                  <a:lnTo>
                    <a:pt x="114801" y="161005"/>
                  </a:lnTo>
                  <a:lnTo>
                    <a:pt x="136230" y="134663"/>
                  </a:lnTo>
                  <a:lnTo>
                    <a:pt x="158404" y="83938"/>
                  </a:lnTo>
                  <a:lnTo>
                    <a:pt x="165108" y="29453"/>
                  </a:lnTo>
                  <a:lnTo>
                    <a:pt x="16612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80767" y="597760"/>
              <a:ext cx="266494" cy="452259"/>
            </a:xfrm>
            <a:custGeom>
              <a:avLst/>
              <a:gdLst/>
              <a:ahLst/>
              <a:cxnLst/>
              <a:rect l="0" t="0" r="0" b="0"/>
              <a:pathLst>
                <a:path w="266494" h="452259">
                  <a:moveTo>
                    <a:pt x="0" y="97120"/>
                  </a:moveTo>
                  <a:lnTo>
                    <a:pt x="15641" y="123507"/>
                  </a:lnTo>
                  <a:lnTo>
                    <a:pt x="31209" y="175685"/>
                  </a:lnTo>
                  <a:lnTo>
                    <a:pt x="42002" y="224904"/>
                  </a:lnTo>
                  <a:lnTo>
                    <a:pt x="49490" y="279652"/>
                  </a:lnTo>
                  <a:lnTo>
                    <a:pt x="54827" y="337207"/>
                  </a:lnTo>
                  <a:lnTo>
                    <a:pt x="60699" y="388186"/>
                  </a:lnTo>
                  <a:lnTo>
                    <a:pt x="62683" y="447333"/>
                  </a:lnTo>
                  <a:lnTo>
                    <a:pt x="62845" y="452258"/>
                  </a:lnTo>
                  <a:lnTo>
                    <a:pt x="61973" y="393051"/>
                  </a:lnTo>
                  <a:lnTo>
                    <a:pt x="55926" y="336492"/>
                  </a:lnTo>
                  <a:lnTo>
                    <a:pt x="53615" y="276450"/>
                  </a:lnTo>
                  <a:lnTo>
                    <a:pt x="54100" y="223435"/>
                  </a:lnTo>
                  <a:lnTo>
                    <a:pt x="64152" y="166655"/>
                  </a:lnTo>
                  <a:lnTo>
                    <a:pt x="70871" y="116943"/>
                  </a:lnTo>
                  <a:lnTo>
                    <a:pt x="79100" y="68289"/>
                  </a:lnTo>
                  <a:lnTo>
                    <a:pt x="96357" y="30476"/>
                  </a:lnTo>
                  <a:lnTo>
                    <a:pt x="102842" y="21105"/>
                  </a:lnTo>
                  <a:lnTo>
                    <a:pt x="122526" y="7574"/>
                  </a:lnTo>
                  <a:lnTo>
                    <a:pt x="145703" y="0"/>
                  </a:lnTo>
                  <a:lnTo>
                    <a:pt x="167703" y="533"/>
                  </a:lnTo>
                  <a:lnTo>
                    <a:pt x="199818" y="13000"/>
                  </a:lnTo>
                  <a:lnTo>
                    <a:pt x="225971" y="37101"/>
                  </a:lnTo>
                  <a:lnTo>
                    <a:pt x="259810" y="95340"/>
                  </a:lnTo>
                  <a:lnTo>
                    <a:pt x="264453" y="106462"/>
                  </a:lnTo>
                  <a:lnTo>
                    <a:pt x="266493" y="131298"/>
                  </a:lnTo>
                  <a:lnTo>
                    <a:pt x="265400" y="144472"/>
                  </a:lnTo>
                  <a:lnTo>
                    <a:pt x="261161" y="154424"/>
                  </a:lnTo>
                  <a:lnTo>
                    <a:pt x="247092" y="168602"/>
                  </a:lnTo>
                  <a:lnTo>
                    <a:pt x="222903" y="175683"/>
                  </a:lnTo>
                  <a:lnTo>
                    <a:pt x="185758" y="179670"/>
                  </a:lnTo>
                  <a:lnTo>
                    <a:pt x="157927" y="181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23719" y="1000207"/>
              <a:ext cx="39784" cy="442198"/>
            </a:xfrm>
            <a:custGeom>
              <a:avLst/>
              <a:gdLst/>
              <a:ahLst/>
              <a:cxnLst/>
              <a:rect l="0" t="0" r="0" b="0"/>
              <a:pathLst>
                <a:path w="39784" h="442198">
                  <a:moveTo>
                    <a:pt x="29255" y="0"/>
                  </a:moveTo>
                  <a:lnTo>
                    <a:pt x="18076" y="11178"/>
                  </a:lnTo>
                  <a:lnTo>
                    <a:pt x="5536" y="40487"/>
                  </a:lnTo>
                  <a:lnTo>
                    <a:pt x="0" y="89985"/>
                  </a:lnTo>
                  <a:lnTo>
                    <a:pt x="5366" y="147886"/>
                  </a:lnTo>
                  <a:lnTo>
                    <a:pt x="8529" y="199796"/>
                  </a:lnTo>
                  <a:lnTo>
                    <a:pt x="16365" y="259914"/>
                  </a:lnTo>
                  <a:lnTo>
                    <a:pt x="21146" y="314877"/>
                  </a:lnTo>
                  <a:lnTo>
                    <a:pt x="29972" y="365088"/>
                  </a:lnTo>
                  <a:lnTo>
                    <a:pt x="36876" y="406481"/>
                  </a:lnTo>
                  <a:lnTo>
                    <a:pt x="39783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52932" y="1084435"/>
              <a:ext cx="347442" cy="94757"/>
            </a:xfrm>
            <a:custGeom>
              <a:avLst/>
              <a:gdLst/>
              <a:ahLst/>
              <a:cxnLst/>
              <a:rect l="0" t="0" r="0" b="0"/>
              <a:pathLst>
                <a:path w="347442" h="94757">
                  <a:moveTo>
                    <a:pt x="347441" y="0"/>
                  </a:moveTo>
                  <a:lnTo>
                    <a:pt x="288824" y="29308"/>
                  </a:lnTo>
                  <a:lnTo>
                    <a:pt x="233480" y="47990"/>
                  </a:lnTo>
                  <a:lnTo>
                    <a:pt x="184473" y="59323"/>
                  </a:lnTo>
                  <a:lnTo>
                    <a:pt x="131738" y="70089"/>
                  </a:lnTo>
                  <a:lnTo>
                    <a:pt x="74519" y="80689"/>
                  </a:lnTo>
                  <a:lnTo>
                    <a:pt x="21436" y="9163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50446" y="1242362"/>
              <a:ext cx="161658" cy="181186"/>
            </a:xfrm>
            <a:custGeom>
              <a:avLst/>
              <a:gdLst/>
              <a:ahLst/>
              <a:cxnLst/>
              <a:rect l="0" t="0" r="0" b="0"/>
              <a:pathLst>
                <a:path w="161658" h="181186">
                  <a:moveTo>
                    <a:pt x="60455" y="0"/>
                  </a:moveTo>
                  <a:lnTo>
                    <a:pt x="36409" y="9576"/>
                  </a:lnTo>
                  <a:lnTo>
                    <a:pt x="22082" y="20244"/>
                  </a:lnTo>
                  <a:lnTo>
                    <a:pt x="6451" y="44993"/>
                  </a:lnTo>
                  <a:lnTo>
                    <a:pt x="0" y="80142"/>
                  </a:lnTo>
                  <a:lnTo>
                    <a:pt x="6226" y="132771"/>
                  </a:lnTo>
                  <a:lnTo>
                    <a:pt x="12177" y="156106"/>
                  </a:lnTo>
                  <a:lnTo>
                    <a:pt x="17741" y="164902"/>
                  </a:lnTo>
                  <a:lnTo>
                    <a:pt x="33282" y="177795"/>
                  </a:lnTo>
                  <a:lnTo>
                    <a:pt x="55007" y="181185"/>
                  </a:lnTo>
                  <a:lnTo>
                    <a:pt x="79091" y="177623"/>
                  </a:lnTo>
                  <a:lnTo>
                    <a:pt x="111210" y="162464"/>
                  </a:lnTo>
                  <a:lnTo>
                    <a:pt x="150991" y="129525"/>
                  </a:lnTo>
                  <a:lnTo>
                    <a:pt x="159185" y="109429"/>
                  </a:lnTo>
                  <a:lnTo>
                    <a:pt x="161657" y="86070"/>
                  </a:lnTo>
                  <a:lnTo>
                    <a:pt x="158856" y="63990"/>
                  </a:lnTo>
                  <a:lnTo>
                    <a:pt x="147473" y="45598"/>
                  </a:lnTo>
                  <a:lnTo>
                    <a:pt x="130715" y="30794"/>
                  </a:lnTo>
                  <a:lnTo>
                    <a:pt x="73021" y="5226"/>
                  </a:lnTo>
                  <a:lnTo>
                    <a:pt x="49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21554" y="1063378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9878" y="166666"/>
                  </a:lnTo>
                  <a:lnTo>
                    <a:pt x="13455" y="220568"/>
                  </a:lnTo>
                  <a:lnTo>
                    <a:pt x="18805" y="270464"/>
                  </a:lnTo>
                  <a:lnTo>
                    <a:pt x="20390" y="308645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99989" y="1073906"/>
              <a:ext cx="212696" cy="325928"/>
            </a:xfrm>
            <a:custGeom>
              <a:avLst/>
              <a:gdLst/>
              <a:ahLst/>
              <a:cxnLst/>
              <a:rect l="0" t="0" r="0" b="0"/>
              <a:pathLst>
                <a:path w="212696" h="325928">
                  <a:moveTo>
                    <a:pt x="190062" y="21057"/>
                  </a:moveTo>
                  <a:lnTo>
                    <a:pt x="139067" y="78291"/>
                  </a:lnTo>
                  <a:lnTo>
                    <a:pt x="102542" y="131193"/>
                  </a:lnTo>
                  <a:lnTo>
                    <a:pt x="77411" y="188738"/>
                  </a:lnTo>
                  <a:lnTo>
                    <a:pt x="60836" y="245512"/>
                  </a:lnTo>
                  <a:lnTo>
                    <a:pt x="61046" y="287734"/>
                  </a:lnTo>
                  <a:lnTo>
                    <a:pt x="68771" y="309596"/>
                  </a:lnTo>
                  <a:lnTo>
                    <a:pt x="74106" y="318701"/>
                  </a:lnTo>
                  <a:lnTo>
                    <a:pt x="82343" y="323602"/>
                  </a:lnTo>
                  <a:lnTo>
                    <a:pt x="103972" y="325927"/>
                  </a:lnTo>
                  <a:lnTo>
                    <a:pt x="142457" y="320659"/>
                  </a:lnTo>
                  <a:lnTo>
                    <a:pt x="183496" y="300511"/>
                  </a:lnTo>
                  <a:lnTo>
                    <a:pt x="201962" y="282129"/>
                  </a:lnTo>
                  <a:lnTo>
                    <a:pt x="208524" y="272314"/>
                  </a:lnTo>
                  <a:lnTo>
                    <a:pt x="212695" y="248930"/>
                  </a:lnTo>
                  <a:lnTo>
                    <a:pt x="212170" y="236144"/>
                  </a:lnTo>
                  <a:lnTo>
                    <a:pt x="202228" y="212578"/>
                  </a:lnTo>
                  <a:lnTo>
                    <a:pt x="176899" y="182699"/>
                  </a:lnTo>
                  <a:lnTo>
                    <a:pt x="131310" y="151642"/>
                  </a:lnTo>
                  <a:lnTo>
                    <a:pt x="78415" y="130213"/>
                  </a:lnTo>
                  <a:lnTo>
                    <a:pt x="27744" y="97852"/>
                  </a:lnTo>
                  <a:lnTo>
                    <a:pt x="4838" y="77086"/>
                  </a:lnTo>
                  <a:lnTo>
                    <a:pt x="1069" y="68939"/>
                  </a:lnTo>
                  <a:lnTo>
                    <a:pt x="0" y="50527"/>
                  </a:lnTo>
                  <a:lnTo>
                    <a:pt x="6545" y="33765"/>
                  </a:lnTo>
                  <a:lnTo>
                    <a:pt x="11565" y="26019"/>
                  </a:lnTo>
                  <a:lnTo>
                    <a:pt x="32741" y="14294"/>
                  </a:lnTo>
                  <a:lnTo>
                    <a:pt x="74429" y="4235"/>
                  </a:lnTo>
                  <a:lnTo>
                    <a:pt x="113297" y="1255"/>
                  </a:lnTo>
                  <a:lnTo>
                    <a:pt x="1479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98222" y="1126549"/>
              <a:ext cx="341801" cy="251394"/>
            </a:xfrm>
            <a:custGeom>
              <a:avLst/>
              <a:gdLst/>
              <a:ahLst/>
              <a:cxnLst/>
              <a:rect l="0" t="0" r="0" b="0"/>
              <a:pathLst>
                <a:path w="341801" h="251394">
                  <a:moveTo>
                    <a:pt x="165570" y="10528"/>
                  </a:moveTo>
                  <a:lnTo>
                    <a:pt x="128092" y="2195"/>
                  </a:lnTo>
                  <a:lnTo>
                    <a:pt x="93245" y="3770"/>
                  </a:lnTo>
                  <a:lnTo>
                    <a:pt x="71425" y="9864"/>
                  </a:lnTo>
                  <a:lnTo>
                    <a:pt x="50028" y="20372"/>
                  </a:lnTo>
                  <a:lnTo>
                    <a:pt x="23841" y="45030"/>
                  </a:lnTo>
                  <a:lnTo>
                    <a:pt x="6853" y="80153"/>
                  </a:lnTo>
                  <a:lnTo>
                    <a:pt x="0" y="125784"/>
                  </a:lnTo>
                  <a:lnTo>
                    <a:pt x="3559" y="165171"/>
                  </a:lnTo>
                  <a:lnTo>
                    <a:pt x="15186" y="188053"/>
                  </a:lnTo>
                  <a:lnTo>
                    <a:pt x="41463" y="217546"/>
                  </a:lnTo>
                  <a:lnTo>
                    <a:pt x="71476" y="237983"/>
                  </a:lnTo>
                  <a:lnTo>
                    <a:pt x="93335" y="246150"/>
                  </a:lnTo>
                  <a:lnTo>
                    <a:pt x="145496" y="251393"/>
                  </a:lnTo>
                  <a:lnTo>
                    <a:pt x="200859" y="246840"/>
                  </a:lnTo>
                  <a:lnTo>
                    <a:pt x="237248" y="237954"/>
                  </a:lnTo>
                  <a:lnTo>
                    <a:pt x="270256" y="216734"/>
                  </a:lnTo>
                  <a:lnTo>
                    <a:pt x="319319" y="172198"/>
                  </a:lnTo>
                  <a:lnTo>
                    <a:pt x="335258" y="139799"/>
                  </a:lnTo>
                  <a:lnTo>
                    <a:pt x="341800" y="100563"/>
                  </a:lnTo>
                  <a:lnTo>
                    <a:pt x="332560" y="59302"/>
                  </a:lnTo>
                  <a:lnTo>
                    <a:pt x="318167" y="37665"/>
                  </a:lnTo>
                  <a:lnTo>
                    <a:pt x="300072" y="21419"/>
                  </a:lnTo>
                  <a:lnTo>
                    <a:pt x="2603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62045" y="1021264"/>
              <a:ext cx="107075" cy="76921"/>
            </a:xfrm>
            <a:custGeom>
              <a:avLst/>
              <a:gdLst/>
              <a:ahLst/>
              <a:cxnLst/>
              <a:rect l="0" t="0" r="0" b="0"/>
              <a:pathLst>
                <a:path w="107075" h="76921">
                  <a:moveTo>
                    <a:pt x="64960" y="0"/>
                  </a:moveTo>
                  <a:lnTo>
                    <a:pt x="42603" y="0"/>
                  </a:lnTo>
                  <a:lnTo>
                    <a:pt x="25388" y="6239"/>
                  </a:lnTo>
                  <a:lnTo>
                    <a:pt x="17522" y="11178"/>
                  </a:lnTo>
                  <a:lnTo>
                    <a:pt x="5662" y="26025"/>
                  </a:lnTo>
                  <a:lnTo>
                    <a:pt x="861" y="34897"/>
                  </a:lnTo>
                  <a:lnTo>
                    <a:pt x="0" y="43152"/>
                  </a:lnTo>
                  <a:lnTo>
                    <a:pt x="5283" y="58563"/>
                  </a:lnTo>
                  <a:lnTo>
                    <a:pt x="18550" y="70092"/>
                  </a:lnTo>
                  <a:lnTo>
                    <a:pt x="27001" y="74804"/>
                  </a:lnTo>
                  <a:lnTo>
                    <a:pt x="48869" y="76920"/>
                  </a:lnTo>
                  <a:lnTo>
                    <a:pt x="71846" y="72791"/>
                  </a:lnTo>
                  <a:lnTo>
                    <a:pt x="89857" y="63157"/>
                  </a:lnTo>
                  <a:lnTo>
                    <a:pt x="95596" y="54973"/>
                  </a:lnTo>
                  <a:lnTo>
                    <a:pt x="10707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2295212" y="3200663"/>
            <a:ext cx="211622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H="1" flipV="1">
            <a:off x="1360018" y="2008771"/>
            <a:ext cx="937036" cy="118972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1137077" y="2220564"/>
            <a:ext cx="455713" cy="369447"/>
            <a:chOff x="1137077" y="2220564"/>
            <a:chExt cx="455713" cy="369447"/>
          </a:xfrm>
        </p:grpSpPr>
        <p:sp>
          <p:nvSpPr>
            <p:cNvPr id="46" name="Freeform 45"/>
            <p:cNvSpPr/>
            <p:nvPr/>
          </p:nvSpPr>
          <p:spPr>
            <a:xfrm>
              <a:off x="1499660" y="2220564"/>
              <a:ext cx="93130" cy="87049"/>
            </a:xfrm>
            <a:custGeom>
              <a:avLst/>
              <a:gdLst/>
              <a:ahLst/>
              <a:cxnLst/>
              <a:rect l="0" t="0" r="0" b="0"/>
              <a:pathLst>
                <a:path w="93130" h="87049">
                  <a:moveTo>
                    <a:pt x="79614" y="11477"/>
                  </a:moveTo>
                  <a:lnTo>
                    <a:pt x="62847" y="5888"/>
                  </a:lnTo>
                  <a:lnTo>
                    <a:pt x="45256" y="6263"/>
                  </a:lnTo>
                  <a:lnTo>
                    <a:pt x="26909" y="11499"/>
                  </a:lnTo>
                  <a:lnTo>
                    <a:pt x="10956" y="21626"/>
                  </a:lnTo>
                  <a:lnTo>
                    <a:pt x="5766" y="29941"/>
                  </a:lnTo>
                  <a:lnTo>
                    <a:pt x="0" y="51659"/>
                  </a:lnTo>
                  <a:lnTo>
                    <a:pt x="1971" y="60492"/>
                  </a:lnTo>
                  <a:lnTo>
                    <a:pt x="6795" y="67550"/>
                  </a:lnTo>
                  <a:lnTo>
                    <a:pt x="13521" y="73426"/>
                  </a:lnTo>
                  <a:lnTo>
                    <a:pt x="33472" y="79954"/>
                  </a:lnTo>
                  <a:lnTo>
                    <a:pt x="45343" y="81695"/>
                  </a:lnTo>
                  <a:lnTo>
                    <a:pt x="64772" y="77390"/>
                  </a:lnTo>
                  <a:lnTo>
                    <a:pt x="73229" y="72966"/>
                  </a:lnTo>
                  <a:lnTo>
                    <a:pt x="85745" y="58693"/>
                  </a:lnTo>
                  <a:lnTo>
                    <a:pt x="90721" y="49973"/>
                  </a:lnTo>
                  <a:lnTo>
                    <a:pt x="93129" y="30926"/>
                  </a:lnTo>
                  <a:lnTo>
                    <a:pt x="92134" y="20934"/>
                  </a:lnTo>
                  <a:lnTo>
                    <a:pt x="86791" y="13102"/>
                  </a:lnTo>
                  <a:lnTo>
                    <a:pt x="68376" y="1281"/>
                  </a:lnTo>
                  <a:lnTo>
                    <a:pt x="58084" y="0"/>
                  </a:lnTo>
                  <a:lnTo>
                    <a:pt x="37290" y="4817"/>
                  </a:lnTo>
                  <a:lnTo>
                    <a:pt x="11442" y="20682"/>
                  </a:lnTo>
                  <a:lnTo>
                    <a:pt x="7260" y="28142"/>
                  </a:lnTo>
                  <a:lnTo>
                    <a:pt x="5732" y="45790"/>
                  </a:lnTo>
                  <a:lnTo>
                    <a:pt x="12073" y="62212"/>
                  </a:lnTo>
                  <a:lnTo>
                    <a:pt x="17039" y="69867"/>
                  </a:lnTo>
                  <a:lnTo>
                    <a:pt x="31916" y="81492"/>
                  </a:lnTo>
                  <a:lnTo>
                    <a:pt x="40796" y="86230"/>
                  </a:lnTo>
                  <a:lnTo>
                    <a:pt x="50226" y="87048"/>
                  </a:lnTo>
                  <a:lnTo>
                    <a:pt x="70062" y="81719"/>
                  </a:lnTo>
                  <a:lnTo>
                    <a:pt x="84338" y="68432"/>
                  </a:lnTo>
                  <a:lnTo>
                    <a:pt x="89782" y="59976"/>
                  </a:lnTo>
                  <a:lnTo>
                    <a:pt x="92712" y="41221"/>
                  </a:lnTo>
                  <a:lnTo>
                    <a:pt x="91856" y="31306"/>
                  </a:lnTo>
                  <a:lnTo>
                    <a:pt x="87775" y="25866"/>
                  </a:lnTo>
                  <a:lnTo>
                    <a:pt x="81545" y="23409"/>
                  </a:lnTo>
                  <a:lnTo>
                    <a:pt x="73883" y="22942"/>
                  </a:lnTo>
                  <a:lnTo>
                    <a:pt x="56010" y="28661"/>
                  </a:lnTo>
                  <a:lnTo>
                    <a:pt x="46331" y="33461"/>
                  </a:lnTo>
                  <a:lnTo>
                    <a:pt x="42217" y="39001"/>
                  </a:lnTo>
                  <a:lnTo>
                    <a:pt x="41815" y="45034"/>
                  </a:lnTo>
                  <a:lnTo>
                    <a:pt x="43886" y="51396"/>
                  </a:lnTo>
                  <a:lnTo>
                    <a:pt x="55546" y="61584"/>
                  </a:lnTo>
                  <a:lnTo>
                    <a:pt x="63569" y="65939"/>
                  </a:lnTo>
                  <a:lnTo>
                    <a:pt x="70087" y="66502"/>
                  </a:lnTo>
                  <a:lnTo>
                    <a:pt x="75603" y="64538"/>
                  </a:lnTo>
                  <a:lnTo>
                    <a:pt x="90143" y="535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52891" y="2326798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42114" y="0"/>
                  </a:moveTo>
                  <a:lnTo>
                    <a:pt x="27460" y="43962"/>
                  </a:lnTo>
                  <a:lnTo>
                    <a:pt x="27022" y="63992"/>
                  </a:lnTo>
                  <a:lnTo>
                    <a:pt x="28387" y="84593"/>
                  </a:lnTo>
                  <a:lnTo>
                    <a:pt x="22851" y="132653"/>
                  </a:lnTo>
                  <a:lnTo>
                    <a:pt x="15822" y="186600"/>
                  </a:lnTo>
                  <a:lnTo>
                    <a:pt x="2892" y="24386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37077" y="2421554"/>
              <a:ext cx="263214" cy="73700"/>
            </a:xfrm>
            <a:custGeom>
              <a:avLst/>
              <a:gdLst/>
              <a:ahLst/>
              <a:cxnLst/>
              <a:rect l="0" t="0" r="0" b="0"/>
              <a:pathLst>
                <a:path w="263214" h="73700">
                  <a:moveTo>
                    <a:pt x="0" y="0"/>
                  </a:moveTo>
                  <a:lnTo>
                    <a:pt x="55045" y="17958"/>
                  </a:lnTo>
                  <a:lnTo>
                    <a:pt x="106453" y="28547"/>
                  </a:lnTo>
                  <a:lnTo>
                    <a:pt x="132710" y="32575"/>
                  </a:lnTo>
                  <a:lnTo>
                    <a:pt x="188965" y="55127"/>
                  </a:lnTo>
                  <a:lnTo>
                    <a:pt x="238964" y="70445"/>
                  </a:lnTo>
                  <a:lnTo>
                    <a:pt x="263213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084642" y="3295419"/>
            <a:ext cx="189514" cy="347442"/>
            <a:chOff x="2084642" y="3295419"/>
            <a:chExt cx="189514" cy="347442"/>
          </a:xfrm>
        </p:grpSpPr>
        <p:sp>
          <p:nvSpPr>
            <p:cNvPr id="50" name="Freeform 49"/>
            <p:cNvSpPr/>
            <p:nvPr/>
          </p:nvSpPr>
          <p:spPr>
            <a:xfrm>
              <a:off x="2084642" y="3369119"/>
              <a:ext cx="73701" cy="73700"/>
            </a:xfrm>
            <a:custGeom>
              <a:avLst/>
              <a:gdLst/>
              <a:ahLst/>
              <a:cxnLst/>
              <a:rect l="0" t="0" r="0" b="0"/>
              <a:pathLst>
                <a:path w="73701" h="73700">
                  <a:moveTo>
                    <a:pt x="0" y="0"/>
                  </a:moveTo>
                  <a:lnTo>
                    <a:pt x="61292" y="55225"/>
                  </a:lnTo>
                  <a:lnTo>
                    <a:pt x="7370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26756" y="3295419"/>
              <a:ext cx="147400" cy="347442"/>
            </a:xfrm>
            <a:custGeom>
              <a:avLst/>
              <a:gdLst/>
              <a:ahLst/>
              <a:cxnLst/>
              <a:rect l="0" t="0" r="0" b="0"/>
              <a:pathLst>
                <a:path w="147400" h="347442">
                  <a:moveTo>
                    <a:pt x="147399" y="0"/>
                  </a:moveTo>
                  <a:lnTo>
                    <a:pt x="130631" y="11179"/>
                  </a:lnTo>
                  <a:lnTo>
                    <a:pt x="119280" y="26025"/>
                  </a:lnTo>
                  <a:lnTo>
                    <a:pt x="95061" y="87784"/>
                  </a:lnTo>
                  <a:lnTo>
                    <a:pt x="75190" y="141083"/>
                  </a:lnTo>
                  <a:lnTo>
                    <a:pt x="61143" y="188292"/>
                  </a:lnTo>
                  <a:lnTo>
                    <a:pt x="43983" y="239324"/>
                  </a:lnTo>
                  <a:lnTo>
                    <a:pt x="18393" y="29939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014866" y="3172307"/>
            <a:ext cx="164948" cy="506839"/>
            <a:chOff x="4014866" y="3172307"/>
            <a:chExt cx="164948" cy="506839"/>
          </a:xfrm>
        </p:grpSpPr>
        <p:sp>
          <p:nvSpPr>
            <p:cNvPr id="53" name="Freeform 52"/>
            <p:cNvSpPr/>
            <p:nvPr/>
          </p:nvSpPr>
          <p:spPr>
            <a:xfrm>
              <a:off x="4042142" y="3172307"/>
              <a:ext cx="98699" cy="95571"/>
            </a:xfrm>
            <a:custGeom>
              <a:avLst/>
              <a:gdLst/>
              <a:ahLst/>
              <a:cxnLst/>
              <a:rect l="0" t="0" r="0" b="0"/>
              <a:pathLst>
                <a:path w="98699" h="95571">
                  <a:moveTo>
                    <a:pt x="85029" y="28356"/>
                  </a:moveTo>
                  <a:lnTo>
                    <a:pt x="68261" y="22767"/>
                  </a:lnTo>
                  <a:lnTo>
                    <a:pt x="50670" y="23142"/>
                  </a:lnTo>
                  <a:lnTo>
                    <a:pt x="32324" y="28378"/>
                  </a:lnTo>
                  <a:lnTo>
                    <a:pt x="16371" y="38504"/>
                  </a:lnTo>
                  <a:lnTo>
                    <a:pt x="11181" y="46820"/>
                  </a:lnTo>
                  <a:lnTo>
                    <a:pt x="5414" y="68538"/>
                  </a:lnTo>
                  <a:lnTo>
                    <a:pt x="8556" y="76201"/>
                  </a:lnTo>
                  <a:lnTo>
                    <a:pt x="15329" y="81309"/>
                  </a:lnTo>
                  <a:lnTo>
                    <a:pt x="24524" y="84715"/>
                  </a:lnTo>
                  <a:lnTo>
                    <a:pt x="32994" y="84646"/>
                  </a:lnTo>
                  <a:lnTo>
                    <a:pt x="48644" y="78330"/>
                  </a:lnTo>
                  <a:lnTo>
                    <a:pt x="70608" y="61620"/>
                  </a:lnTo>
                  <a:lnTo>
                    <a:pt x="74245" y="54042"/>
                  </a:lnTo>
                  <a:lnTo>
                    <a:pt x="75167" y="36262"/>
                  </a:lnTo>
                  <a:lnTo>
                    <a:pt x="70265" y="30117"/>
                  </a:lnTo>
                  <a:lnTo>
                    <a:pt x="52341" y="23290"/>
                  </a:lnTo>
                  <a:lnTo>
                    <a:pt x="21531" y="25035"/>
                  </a:lnTo>
                  <a:lnTo>
                    <a:pt x="13451" y="29652"/>
                  </a:lnTo>
                  <a:lnTo>
                    <a:pt x="1354" y="44139"/>
                  </a:lnTo>
                  <a:lnTo>
                    <a:pt x="0" y="52916"/>
                  </a:lnTo>
                  <a:lnTo>
                    <a:pt x="4734" y="72027"/>
                  </a:lnTo>
                  <a:lnTo>
                    <a:pt x="17757" y="85980"/>
                  </a:lnTo>
                  <a:lnTo>
                    <a:pt x="26143" y="91338"/>
                  </a:lnTo>
                  <a:lnTo>
                    <a:pt x="44819" y="94173"/>
                  </a:lnTo>
                  <a:lnTo>
                    <a:pt x="54713" y="93291"/>
                  </a:lnTo>
                  <a:lnTo>
                    <a:pt x="71945" y="86072"/>
                  </a:lnTo>
                  <a:lnTo>
                    <a:pt x="79816" y="80871"/>
                  </a:lnTo>
                  <a:lnTo>
                    <a:pt x="91681" y="65734"/>
                  </a:lnTo>
                  <a:lnTo>
                    <a:pt x="96482" y="56784"/>
                  </a:lnTo>
                  <a:lnTo>
                    <a:pt x="98698" y="37481"/>
                  </a:lnTo>
                  <a:lnTo>
                    <a:pt x="97651" y="27420"/>
                  </a:lnTo>
                  <a:lnTo>
                    <a:pt x="93444" y="19543"/>
                  </a:lnTo>
                  <a:lnTo>
                    <a:pt x="79410" y="7672"/>
                  </a:lnTo>
                  <a:lnTo>
                    <a:pt x="46189" y="0"/>
                  </a:lnTo>
                  <a:lnTo>
                    <a:pt x="36909" y="2433"/>
                  </a:lnTo>
                  <a:lnTo>
                    <a:pt x="29552" y="7564"/>
                  </a:lnTo>
                  <a:lnTo>
                    <a:pt x="23478" y="14495"/>
                  </a:lnTo>
                  <a:lnTo>
                    <a:pt x="16728" y="34674"/>
                  </a:lnTo>
                  <a:lnTo>
                    <a:pt x="14928" y="46606"/>
                  </a:lnTo>
                  <a:lnTo>
                    <a:pt x="19168" y="69222"/>
                  </a:lnTo>
                  <a:lnTo>
                    <a:pt x="23574" y="80166"/>
                  </a:lnTo>
                  <a:lnTo>
                    <a:pt x="31191" y="87463"/>
                  </a:lnTo>
                  <a:lnTo>
                    <a:pt x="52132" y="95570"/>
                  </a:lnTo>
                  <a:lnTo>
                    <a:pt x="61928" y="95392"/>
                  </a:lnTo>
                  <a:lnTo>
                    <a:pt x="79051" y="88955"/>
                  </a:lnTo>
                  <a:lnTo>
                    <a:pt x="91340" y="75176"/>
                  </a:lnTo>
                  <a:lnTo>
                    <a:pt x="96256" y="66588"/>
                  </a:lnTo>
                  <a:lnTo>
                    <a:pt x="97192" y="58523"/>
                  </a:lnTo>
                  <a:lnTo>
                    <a:pt x="91995" y="43323"/>
                  </a:lnTo>
                  <a:lnTo>
                    <a:pt x="81886" y="31889"/>
                  </a:lnTo>
                  <a:lnTo>
                    <a:pt x="63972" y="17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14866" y="3442818"/>
              <a:ext cx="164948" cy="236328"/>
            </a:xfrm>
            <a:custGeom>
              <a:avLst/>
              <a:gdLst/>
              <a:ahLst/>
              <a:cxnLst/>
              <a:rect l="0" t="0" r="0" b="0"/>
              <a:pathLst>
                <a:path w="164948" h="236328">
                  <a:moveTo>
                    <a:pt x="7020" y="0"/>
                  </a:moveTo>
                  <a:lnTo>
                    <a:pt x="65636" y="0"/>
                  </a:lnTo>
                  <a:lnTo>
                    <a:pt x="118641" y="1170"/>
                  </a:lnTo>
                  <a:lnTo>
                    <a:pt x="142027" y="5590"/>
                  </a:lnTo>
                  <a:lnTo>
                    <a:pt x="148497" y="10746"/>
                  </a:lnTo>
                  <a:lnTo>
                    <a:pt x="151640" y="17692"/>
                  </a:lnTo>
                  <a:lnTo>
                    <a:pt x="152566" y="25833"/>
                  </a:lnTo>
                  <a:lnTo>
                    <a:pt x="147356" y="41117"/>
                  </a:lnTo>
                  <a:lnTo>
                    <a:pt x="97991" y="98227"/>
                  </a:lnTo>
                  <a:lnTo>
                    <a:pt x="49117" y="155730"/>
                  </a:lnTo>
                  <a:lnTo>
                    <a:pt x="7018" y="211301"/>
                  </a:lnTo>
                  <a:lnTo>
                    <a:pt x="0" y="221587"/>
                  </a:lnTo>
                  <a:lnTo>
                    <a:pt x="0" y="228443"/>
                  </a:lnTo>
                  <a:lnTo>
                    <a:pt x="4679" y="233014"/>
                  </a:lnTo>
                  <a:lnTo>
                    <a:pt x="12478" y="236061"/>
                  </a:lnTo>
                  <a:lnTo>
                    <a:pt x="30503" y="236327"/>
                  </a:lnTo>
                  <a:lnTo>
                    <a:pt x="88274" y="231076"/>
                  </a:lnTo>
                  <a:lnTo>
                    <a:pt x="132774" y="223416"/>
                  </a:lnTo>
                  <a:lnTo>
                    <a:pt x="164947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2074114" y="2785129"/>
            <a:ext cx="736995" cy="394478"/>
          </a:xfrm>
          <a:custGeom>
            <a:avLst/>
            <a:gdLst/>
            <a:ahLst/>
            <a:cxnLst/>
            <a:rect l="0" t="0" r="0" b="0"/>
            <a:pathLst>
              <a:path w="736995" h="394478">
                <a:moveTo>
                  <a:pt x="0" y="78622"/>
                </a:moveTo>
                <a:lnTo>
                  <a:pt x="17980" y="62981"/>
                </a:lnTo>
                <a:lnTo>
                  <a:pt x="75523" y="32949"/>
                </a:lnTo>
                <a:lnTo>
                  <a:pt x="127395" y="16134"/>
                </a:lnTo>
                <a:lnTo>
                  <a:pt x="182702" y="7137"/>
                </a:lnTo>
                <a:lnTo>
                  <a:pt x="241258" y="0"/>
                </a:lnTo>
                <a:lnTo>
                  <a:pt x="301915" y="5444"/>
                </a:lnTo>
                <a:lnTo>
                  <a:pt x="363109" y="13902"/>
                </a:lnTo>
                <a:lnTo>
                  <a:pt x="398486" y="20581"/>
                </a:lnTo>
                <a:lnTo>
                  <a:pt x="454048" y="49225"/>
                </a:lnTo>
                <a:lnTo>
                  <a:pt x="515779" y="92993"/>
                </a:lnTo>
                <a:lnTo>
                  <a:pt x="571446" y="141812"/>
                </a:lnTo>
                <a:lnTo>
                  <a:pt x="634922" y="199115"/>
                </a:lnTo>
                <a:lnTo>
                  <a:pt x="660116" y="237474"/>
                </a:lnTo>
                <a:lnTo>
                  <a:pt x="676001" y="265289"/>
                </a:lnTo>
                <a:lnTo>
                  <a:pt x="713009" y="313119"/>
                </a:lnTo>
                <a:lnTo>
                  <a:pt x="731930" y="362099"/>
                </a:lnTo>
                <a:lnTo>
                  <a:pt x="736994" y="3944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2253098" y="2874279"/>
            <a:ext cx="536954" cy="297708"/>
            <a:chOff x="2253098" y="2874279"/>
            <a:chExt cx="536954" cy="297708"/>
          </a:xfrm>
        </p:grpSpPr>
        <p:sp>
          <p:nvSpPr>
            <p:cNvPr id="57" name="Freeform 56"/>
            <p:cNvSpPr/>
            <p:nvPr/>
          </p:nvSpPr>
          <p:spPr>
            <a:xfrm>
              <a:off x="2253098" y="2874279"/>
              <a:ext cx="63172" cy="147400"/>
            </a:xfrm>
            <a:custGeom>
              <a:avLst/>
              <a:gdLst/>
              <a:ahLst/>
              <a:cxnLst/>
              <a:rect l="0" t="0" r="0" b="0"/>
              <a:pathLst>
                <a:path w="63172" h="147400">
                  <a:moveTo>
                    <a:pt x="63171" y="0"/>
                  </a:moveTo>
                  <a:lnTo>
                    <a:pt x="45213" y="53875"/>
                  </a:lnTo>
                  <a:lnTo>
                    <a:pt x="23361" y="11475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76255" y="2945206"/>
              <a:ext cx="129528" cy="192287"/>
            </a:xfrm>
            <a:custGeom>
              <a:avLst/>
              <a:gdLst/>
              <a:ahLst/>
              <a:cxnLst/>
              <a:rect l="0" t="0" r="0" b="0"/>
              <a:pathLst>
                <a:path w="129528" h="192287">
                  <a:moveTo>
                    <a:pt x="13714" y="13301"/>
                  </a:moveTo>
                  <a:lnTo>
                    <a:pt x="24892" y="2123"/>
                  </a:lnTo>
                  <a:lnTo>
                    <a:pt x="31694" y="0"/>
                  </a:lnTo>
                  <a:lnTo>
                    <a:pt x="48611" y="761"/>
                  </a:lnTo>
                  <a:lnTo>
                    <a:pt x="77866" y="13355"/>
                  </a:lnTo>
                  <a:lnTo>
                    <a:pt x="92139" y="28533"/>
                  </a:lnTo>
                  <a:lnTo>
                    <a:pt x="97582" y="37494"/>
                  </a:lnTo>
                  <a:lnTo>
                    <a:pt x="100512" y="56809"/>
                  </a:lnTo>
                  <a:lnTo>
                    <a:pt x="96744" y="78262"/>
                  </a:lnTo>
                  <a:lnTo>
                    <a:pt x="68783" y="138261"/>
                  </a:lnTo>
                  <a:lnTo>
                    <a:pt x="52227" y="153847"/>
                  </a:lnTo>
                  <a:lnTo>
                    <a:pt x="42899" y="159641"/>
                  </a:lnTo>
                  <a:lnTo>
                    <a:pt x="34340" y="161164"/>
                  </a:lnTo>
                  <a:lnTo>
                    <a:pt x="26295" y="159839"/>
                  </a:lnTo>
                  <a:lnTo>
                    <a:pt x="18591" y="156617"/>
                  </a:lnTo>
                  <a:lnTo>
                    <a:pt x="6913" y="143678"/>
                  </a:lnTo>
                  <a:lnTo>
                    <a:pt x="2161" y="135314"/>
                  </a:lnTo>
                  <a:lnTo>
                    <a:pt x="0" y="116662"/>
                  </a:lnTo>
                  <a:lnTo>
                    <a:pt x="1062" y="106775"/>
                  </a:lnTo>
                  <a:lnTo>
                    <a:pt x="5279" y="101354"/>
                  </a:lnTo>
                  <a:lnTo>
                    <a:pt x="11600" y="98909"/>
                  </a:lnTo>
                  <a:lnTo>
                    <a:pt x="19323" y="98449"/>
                  </a:lnTo>
                  <a:lnTo>
                    <a:pt x="37264" y="104177"/>
                  </a:lnTo>
                  <a:lnTo>
                    <a:pt x="46961" y="108981"/>
                  </a:lnTo>
                  <a:lnTo>
                    <a:pt x="60856" y="123676"/>
                  </a:lnTo>
                  <a:lnTo>
                    <a:pt x="84897" y="156116"/>
                  </a:lnTo>
                  <a:lnTo>
                    <a:pt x="129527" y="192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44540" y="3011150"/>
              <a:ext cx="126833" cy="160837"/>
            </a:xfrm>
            <a:custGeom>
              <a:avLst/>
              <a:gdLst/>
              <a:ahLst/>
              <a:cxnLst/>
              <a:rect l="0" t="0" r="0" b="0"/>
              <a:pathLst>
                <a:path w="126833" h="160837">
                  <a:moveTo>
                    <a:pt x="77055" y="0"/>
                  </a:moveTo>
                  <a:lnTo>
                    <a:pt x="53009" y="9575"/>
                  </a:lnTo>
                  <a:lnTo>
                    <a:pt x="31586" y="27533"/>
                  </a:lnTo>
                  <a:lnTo>
                    <a:pt x="11590" y="54561"/>
                  </a:lnTo>
                  <a:lnTo>
                    <a:pt x="1947" y="74552"/>
                  </a:lnTo>
                  <a:lnTo>
                    <a:pt x="0" y="98255"/>
                  </a:lnTo>
                  <a:lnTo>
                    <a:pt x="1119" y="111127"/>
                  </a:lnTo>
                  <a:lnTo>
                    <a:pt x="11720" y="131668"/>
                  </a:lnTo>
                  <a:lnTo>
                    <a:pt x="28130" y="147426"/>
                  </a:lnTo>
                  <a:lnTo>
                    <a:pt x="47122" y="158330"/>
                  </a:lnTo>
                  <a:lnTo>
                    <a:pt x="67261" y="160836"/>
                  </a:lnTo>
                  <a:lnTo>
                    <a:pt x="86740" y="156880"/>
                  </a:lnTo>
                  <a:lnTo>
                    <a:pt x="103197" y="147323"/>
                  </a:lnTo>
                  <a:lnTo>
                    <a:pt x="115190" y="132157"/>
                  </a:lnTo>
                  <a:lnTo>
                    <a:pt x="123250" y="112549"/>
                  </a:lnTo>
                  <a:lnTo>
                    <a:pt x="126832" y="88236"/>
                  </a:lnTo>
                  <a:lnTo>
                    <a:pt x="122185" y="68072"/>
                  </a:lnTo>
                  <a:lnTo>
                    <a:pt x="9811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24911" y="3032207"/>
              <a:ext cx="65141" cy="65164"/>
            </a:xfrm>
            <a:custGeom>
              <a:avLst/>
              <a:gdLst/>
              <a:ahLst/>
              <a:cxnLst/>
              <a:rect l="0" t="0" r="0" b="0"/>
              <a:pathLst>
                <a:path w="65141" h="65164">
                  <a:moveTo>
                    <a:pt x="33555" y="0"/>
                  </a:moveTo>
                  <a:lnTo>
                    <a:pt x="16787" y="5589"/>
                  </a:lnTo>
                  <a:lnTo>
                    <a:pt x="5436" y="17692"/>
                  </a:lnTo>
                  <a:lnTo>
                    <a:pt x="771" y="25833"/>
                  </a:lnTo>
                  <a:lnTo>
                    <a:pt x="0" y="33599"/>
                  </a:lnTo>
                  <a:lnTo>
                    <a:pt x="5384" y="48468"/>
                  </a:lnTo>
                  <a:lnTo>
                    <a:pt x="18695" y="59756"/>
                  </a:lnTo>
                  <a:lnTo>
                    <a:pt x="27158" y="64404"/>
                  </a:lnTo>
                  <a:lnTo>
                    <a:pt x="35139" y="65163"/>
                  </a:lnTo>
                  <a:lnTo>
                    <a:pt x="50247" y="59767"/>
                  </a:lnTo>
                  <a:lnTo>
                    <a:pt x="55211" y="53882"/>
                  </a:lnTo>
                  <a:lnTo>
                    <a:pt x="6514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2" name="Straight Connector 61"/>
          <p:cNvCxnSpPr/>
          <p:nvPr/>
        </p:nvCxnSpPr>
        <p:spPr>
          <a:xfrm>
            <a:off x="5769616" y="3169077"/>
            <a:ext cx="156874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V="1">
            <a:off x="5760930" y="1924543"/>
            <a:ext cx="779109" cy="122130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Freeform 63"/>
          <p:cNvSpPr/>
          <p:nvPr/>
        </p:nvSpPr>
        <p:spPr>
          <a:xfrm>
            <a:off x="6358520" y="2122413"/>
            <a:ext cx="86586" cy="86158"/>
          </a:xfrm>
          <a:custGeom>
            <a:avLst/>
            <a:gdLst/>
            <a:ahLst/>
            <a:cxnLst/>
            <a:rect l="0" t="0" r="0" b="0"/>
            <a:pathLst>
              <a:path w="86586" h="86158">
                <a:moveTo>
                  <a:pt x="63863" y="0"/>
                </a:moveTo>
                <a:lnTo>
                  <a:pt x="39816" y="9575"/>
                </a:lnTo>
                <a:lnTo>
                  <a:pt x="25490" y="20244"/>
                </a:lnTo>
                <a:lnTo>
                  <a:pt x="9859" y="44993"/>
                </a:lnTo>
                <a:lnTo>
                  <a:pt x="9144" y="54562"/>
                </a:lnTo>
                <a:lnTo>
                  <a:pt x="14587" y="74552"/>
                </a:lnTo>
                <a:lnTo>
                  <a:pt x="21654" y="80117"/>
                </a:lnTo>
                <a:lnTo>
                  <a:pt x="41984" y="83181"/>
                </a:lnTo>
                <a:lnTo>
                  <a:pt x="60378" y="77524"/>
                </a:lnTo>
                <a:lnTo>
                  <a:pt x="68559" y="72739"/>
                </a:lnTo>
                <a:lnTo>
                  <a:pt x="80768" y="58065"/>
                </a:lnTo>
                <a:lnTo>
                  <a:pt x="85662" y="49238"/>
                </a:lnTo>
                <a:lnTo>
                  <a:pt x="86585" y="41015"/>
                </a:lnTo>
                <a:lnTo>
                  <a:pt x="81370" y="25638"/>
                </a:lnTo>
                <a:lnTo>
                  <a:pt x="74364" y="20601"/>
                </a:lnTo>
                <a:lnTo>
                  <a:pt x="54102" y="15005"/>
                </a:lnTo>
                <a:lnTo>
                  <a:pt x="32619" y="18757"/>
                </a:lnTo>
                <a:lnTo>
                  <a:pt x="21976" y="23033"/>
                </a:lnTo>
                <a:lnTo>
                  <a:pt x="7032" y="37143"/>
                </a:lnTo>
                <a:lnTo>
                  <a:pt x="1409" y="45819"/>
                </a:lnTo>
                <a:lnTo>
                  <a:pt x="0" y="53943"/>
                </a:lnTo>
                <a:lnTo>
                  <a:pt x="1401" y="61698"/>
                </a:lnTo>
                <a:lnTo>
                  <a:pt x="4674" y="69208"/>
                </a:lnTo>
                <a:lnTo>
                  <a:pt x="17670" y="80672"/>
                </a:lnTo>
                <a:lnTo>
                  <a:pt x="26048" y="85367"/>
                </a:lnTo>
                <a:lnTo>
                  <a:pt x="35144" y="86157"/>
                </a:lnTo>
                <a:lnTo>
                  <a:pt x="54608" y="80796"/>
                </a:lnTo>
                <a:lnTo>
                  <a:pt x="68719" y="67495"/>
                </a:lnTo>
                <a:lnTo>
                  <a:pt x="74119" y="59035"/>
                </a:lnTo>
                <a:lnTo>
                  <a:pt x="77000" y="40276"/>
                </a:lnTo>
                <a:lnTo>
                  <a:pt x="76130" y="30360"/>
                </a:lnTo>
                <a:lnTo>
                  <a:pt x="72041" y="22580"/>
                </a:lnTo>
                <a:lnTo>
                  <a:pt x="58139" y="10815"/>
                </a:lnTo>
                <a:lnTo>
                  <a:pt x="49519" y="9550"/>
                </a:lnTo>
                <a:lnTo>
                  <a:pt x="30581" y="14383"/>
                </a:lnTo>
                <a:lnTo>
                  <a:pt x="16706" y="27449"/>
                </a:lnTo>
                <a:lnTo>
                  <a:pt x="11368" y="35847"/>
                </a:lnTo>
                <a:lnTo>
                  <a:pt x="10149" y="43785"/>
                </a:lnTo>
                <a:lnTo>
                  <a:pt x="11676" y="51417"/>
                </a:lnTo>
                <a:lnTo>
                  <a:pt x="25004" y="73336"/>
                </a:lnTo>
                <a:lnTo>
                  <a:pt x="30938" y="80476"/>
                </a:lnTo>
                <a:lnTo>
                  <a:pt x="38403" y="82897"/>
                </a:lnTo>
                <a:lnTo>
                  <a:pt x="56057" y="79347"/>
                </a:lnTo>
                <a:lnTo>
                  <a:pt x="60999" y="73955"/>
                </a:lnTo>
                <a:lnTo>
                  <a:pt x="63123" y="66851"/>
                </a:lnTo>
                <a:lnTo>
                  <a:pt x="63370" y="58605"/>
                </a:lnTo>
                <a:lnTo>
                  <a:pt x="58855" y="53108"/>
                </a:lnTo>
                <a:lnTo>
                  <a:pt x="41360" y="47000"/>
                </a:lnTo>
                <a:lnTo>
                  <a:pt x="35993" y="48881"/>
                </a:lnTo>
                <a:lnTo>
                  <a:pt x="33585" y="53644"/>
                </a:lnTo>
                <a:lnTo>
                  <a:pt x="33149" y="60329"/>
                </a:lnTo>
                <a:lnTo>
                  <a:pt x="36368" y="65956"/>
                </a:lnTo>
                <a:lnTo>
                  <a:pt x="49303" y="75327"/>
                </a:lnTo>
                <a:lnTo>
                  <a:pt x="55326" y="74785"/>
                </a:lnTo>
                <a:lnTo>
                  <a:pt x="60512" y="70913"/>
                </a:lnTo>
                <a:lnTo>
                  <a:pt x="65138" y="64823"/>
                </a:lnTo>
                <a:lnTo>
                  <a:pt x="65883" y="59593"/>
                </a:lnTo>
                <a:lnTo>
                  <a:pt x="64040" y="54937"/>
                </a:lnTo>
                <a:lnTo>
                  <a:pt x="53335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6047990" y="1821256"/>
            <a:ext cx="197581" cy="309057"/>
          </a:xfrm>
          <a:custGeom>
            <a:avLst/>
            <a:gdLst/>
            <a:ahLst/>
            <a:cxnLst/>
            <a:rect l="0" t="0" r="0" b="0"/>
            <a:pathLst>
              <a:path w="197581" h="309057">
                <a:moveTo>
                  <a:pt x="8067" y="69201"/>
                </a:moveTo>
                <a:lnTo>
                  <a:pt x="2478" y="85969"/>
                </a:lnTo>
                <a:lnTo>
                  <a:pt x="2853" y="103560"/>
                </a:lnTo>
                <a:lnTo>
                  <a:pt x="15786" y="154964"/>
                </a:lnTo>
                <a:lnTo>
                  <a:pt x="26143" y="207068"/>
                </a:lnTo>
                <a:lnTo>
                  <a:pt x="34124" y="262420"/>
                </a:lnTo>
                <a:lnTo>
                  <a:pt x="38560" y="309056"/>
                </a:lnTo>
                <a:lnTo>
                  <a:pt x="39167" y="301755"/>
                </a:lnTo>
                <a:lnTo>
                  <a:pt x="28136" y="251210"/>
                </a:lnTo>
                <a:lnTo>
                  <a:pt x="14891" y="192631"/>
                </a:lnTo>
                <a:lnTo>
                  <a:pt x="8245" y="129934"/>
                </a:lnTo>
                <a:lnTo>
                  <a:pt x="0" y="78208"/>
                </a:lnTo>
                <a:lnTo>
                  <a:pt x="972" y="53317"/>
                </a:lnTo>
                <a:lnTo>
                  <a:pt x="9203" y="34455"/>
                </a:lnTo>
                <a:lnTo>
                  <a:pt x="32581" y="10683"/>
                </a:lnTo>
                <a:lnTo>
                  <a:pt x="54837" y="2249"/>
                </a:lnTo>
                <a:lnTo>
                  <a:pt x="67323" y="0"/>
                </a:lnTo>
                <a:lnTo>
                  <a:pt x="90555" y="3740"/>
                </a:lnTo>
                <a:lnTo>
                  <a:pt x="120245" y="18999"/>
                </a:lnTo>
                <a:lnTo>
                  <a:pt x="128476" y="25205"/>
                </a:lnTo>
                <a:lnTo>
                  <a:pt x="132794" y="32851"/>
                </a:lnTo>
                <a:lnTo>
                  <a:pt x="134471" y="50706"/>
                </a:lnTo>
                <a:lnTo>
                  <a:pt x="128839" y="80489"/>
                </a:lnTo>
                <a:lnTo>
                  <a:pt x="114171" y="105951"/>
                </a:lnTo>
                <a:lnTo>
                  <a:pt x="74512" y="149757"/>
                </a:lnTo>
                <a:lnTo>
                  <a:pt x="73421" y="156830"/>
                </a:lnTo>
                <a:lnTo>
                  <a:pt x="76203" y="163885"/>
                </a:lnTo>
                <a:lnTo>
                  <a:pt x="81567" y="170928"/>
                </a:lnTo>
                <a:lnTo>
                  <a:pt x="138307" y="209384"/>
                </a:lnTo>
                <a:lnTo>
                  <a:pt x="197580" y="2481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5498024" y="3158549"/>
            <a:ext cx="225748" cy="270628"/>
          </a:xfrm>
          <a:custGeom>
            <a:avLst/>
            <a:gdLst/>
            <a:ahLst/>
            <a:cxnLst/>
            <a:rect l="0" t="0" r="0" b="0"/>
            <a:pathLst>
              <a:path w="225748" h="270628">
                <a:moveTo>
                  <a:pt x="124193" y="21057"/>
                </a:moveTo>
                <a:lnTo>
                  <a:pt x="81502" y="35629"/>
                </a:lnTo>
                <a:lnTo>
                  <a:pt x="45441" y="60460"/>
                </a:lnTo>
                <a:lnTo>
                  <a:pt x="28590" y="86544"/>
                </a:lnTo>
                <a:lnTo>
                  <a:pt x="5104" y="147603"/>
                </a:lnTo>
                <a:lnTo>
                  <a:pt x="0" y="184634"/>
                </a:lnTo>
                <a:lnTo>
                  <a:pt x="4077" y="219652"/>
                </a:lnTo>
                <a:lnTo>
                  <a:pt x="12707" y="238393"/>
                </a:lnTo>
                <a:lnTo>
                  <a:pt x="18283" y="246666"/>
                </a:lnTo>
                <a:lnTo>
                  <a:pt x="33838" y="258978"/>
                </a:lnTo>
                <a:lnTo>
                  <a:pt x="53620" y="267179"/>
                </a:lnTo>
                <a:lnTo>
                  <a:pt x="89895" y="270627"/>
                </a:lnTo>
                <a:lnTo>
                  <a:pt x="112459" y="267288"/>
                </a:lnTo>
                <a:lnTo>
                  <a:pt x="131066" y="258785"/>
                </a:lnTo>
                <a:lnTo>
                  <a:pt x="183641" y="213820"/>
                </a:lnTo>
                <a:lnTo>
                  <a:pt x="216885" y="157288"/>
                </a:lnTo>
                <a:lnTo>
                  <a:pt x="225747" y="120564"/>
                </a:lnTo>
                <a:lnTo>
                  <a:pt x="220336" y="67402"/>
                </a:lnTo>
                <a:lnTo>
                  <a:pt x="214497" y="43994"/>
                </a:lnTo>
                <a:lnTo>
                  <a:pt x="201762" y="25012"/>
                </a:lnTo>
                <a:lnTo>
                  <a:pt x="193454" y="16675"/>
                </a:lnTo>
                <a:lnTo>
                  <a:pt x="174863" y="7411"/>
                </a:lnTo>
                <a:lnTo>
                  <a:pt x="14525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7013478" y="3148020"/>
            <a:ext cx="183279" cy="487830"/>
            <a:chOff x="7013478" y="3148020"/>
            <a:chExt cx="183279" cy="487830"/>
          </a:xfrm>
        </p:grpSpPr>
        <p:sp>
          <p:nvSpPr>
            <p:cNvPr id="67" name="Freeform 66"/>
            <p:cNvSpPr/>
            <p:nvPr/>
          </p:nvSpPr>
          <p:spPr>
            <a:xfrm>
              <a:off x="7024135" y="3148020"/>
              <a:ext cx="84507" cy="97343"/>
            </a:xfrm>
            <a:custGeom>
              <a:avLst/>
              <a:gdLst/>
              <a:ahLst/>
              <a:cxnLst/>
              <a:rect l="0" t="0" r="0" b="0"/>
              <a:pathLst>
                <a:path w="84507" h="97343">
                  <a:moveTo>
                    <a:pt x="82600" y="10529"/>
                  </a:moveTo>
                  <a:lnTo>
                    <a:pt x="65833" y="4940"/>
                  </a:lnTo>
                  <a:lnTo>
                    <a:pt x="48242" y="5315"/>
                  </a:lnTo>
                  <a:lnTo>
                    <a:pt x="38638" y="7053"/>
                  </a:lnTo>
                  <a:lnTo>
                    <a:pt x="31065" y="11721"/>
                  </a:lnTo>
                  <a:lnTo>
                    <a:pt x="19531" y="26267"/>
                  </a:lnTo>
                  <a:lnTo>
                    <a:pt x="18328" y="35059"/>
                  </a:lnTo>
                  <a:lnTo>
                    <a:pt x="23229" y="54186"/>
                  </a:lnTo>
                  <a:lnTo>
                    <a:pt x="28981" y="59521"/>
                  </a:lnTo>
                  <a:lnTo>
                    <a:pt x="36326" y="61908"/>
                  </a:lnTo>
                  <a:lnTo>
                    <a:pt x="44732" y="62329"/>
                  </a:lnTo>
                  <a:lnTo>
                    <a:pt x="51505" y="59100"/>
                  </a:lnTo>
                  <a:lnTo>
                    <a:pt x="62151" y="46154"/>
                  </a:lnTo>
                  <a:lnTo>
                    <a:pt x="64543" y="28702"/>
                  </a:lnTo>
                  <a:lnTo>
                    <a:pt x="63544" y="19135"/>
                  </a:lnTo>
                  <a:lnTo>
                    <a:pt x="58197" y="12757"/>
                  </a:lnTo>
                  <a:lnTo>
                    <a:pt x="39780" y="5670"/>
                  </a:lnTo>
                  <a:lnTo>
                    <a:pt x="30656" y="6120"/>
                  </a:lnTo>
                  <a:lnTo>
                    <a:pt x="14281" y="12858"/>
                  </a:lnTo>
                  <a:lnTo>
                    <a:pt x="10148" y="19101"/>
                  </a:lnTo>
                  <a:lnTo>
                    <a:pt x="8675" y="35396"/>
                  </a:lnTo>
                  <a:lnTo>
                    <a:pt x="15039" y="51216"/>
                  </a:lnTo>
                  <a:lnTo>
                    <a:pt x="20012" y="58711"/>
                  </a:lnTo>
                  <a:lnTo>
                    <a:pt x="34896" y="70157"/>
                  </a:lnTo>
                  <a:lnTo>
                    <a:pt x="43779" y="74848"/>
                  </a:lnTo>
                  <a:lnTo>
                    <a:pt x="52040" y="75635"/>
                  </a:lnTo>
                  <a:lnTo>
                    <a:pt x="67459" y="70270"/>
                  </a:lnTo>
                  <a:lnTo>
                    <a:pt x="78991" y="56968"/>
                  </a:lnTo>
                  <a:lnTo>
                    <a:pt x="83704" y="48507"/>
                  </a:lnTo>
                  <a:lnTo>
                    <a:pt x="84506" y="40527"/>
                  </a:lnTo>
                  <a:lnTo>
                    <a:pt x="79158" y="25421"/>
                  </a:lnTo>
                  <a:lnTo>
                    <a:pt x="72117" y="20457"/>
                  </a:lnTo>
                  <a:lnTo>
                    <a:pt x="51815" y="14941"/>
                  </a:lnTo>
                  <a:lnTo>
                    <a:pt x="42189" y="15810"/>
                  </a:lnTo>
                  <a:lnTo>
                    <a:pt x="25255" y="23015"/>
                  </a:lnTo>
                  <a:lnTo>
                    <a:pt x="2569" y="45814"/>
                  </a:lnTo>
                  <a:lnTo>
                    <a:pt x="0" y="55109"/>
                  </a:lnTo>
                  <a:lnTo>
                    <a:pt x="3385" y="74796"/>
                  </a:lnTo>
                  <a:lnTo>
                    <a:pt x="8734" y="82620"/>
                  </a:lnTo>
                  <a:lnTo>
                    <a:pt x="24034" y="94432"/>
                  </a:lnTo>
                  <a:lnTo>
                    <a:pt x="45652" y="97342"/>
                  </a:lnTo>
                  <a:lnTo>
                    <a:pt x="57969" y="96480"/>
                  </a:lnTo>
                  <a:lnTo>
                    <a:pt x="66179" y="91226"/>
                  </a:lnTo>
                  <a:lnTo>
                    <a:pt x="71652" y="83045"/>
                  </a:lnTo>
                  <a:lnTo>
                    <a:pt x="76565" y="62645"/>
                  </a:lnTo>
                  <a:lnTo>
                    <a:pt x="74848" y="41881"/>
                  </a:lnTo>
                  <a:lnTo>
                    <a:pt x="63947" y="24073"/>
                  </a:lnTo>
                  <a:lnTo>
                    <a:pt x="48574" y="10699"/>
                  </a:lnTo>
                  <a:lnTo>
                    <a:pt x="194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13478" y="3366352"/>
              <a:ext cx="183279" cy="269498"/>
            </a:xfrm>
            <a:custGeom>
              <a:avLst/>
              <a:gdLst/>
              <a:ahLst/>
              <a:cxnLst/>
              <a:rect l="0" t="0" r="0" b="0"/>
              <a:pathLst>
                <a:path w="183279" h="269498">
                  <a:moveTo>
                    <a:pt x="19558" y="55409"/>
                  </a:moveTo>
                  <a:lnTo>
                    <a:pt x="11225" y="92887"/>
                  </a:lnTo>
                  <a:lnTo>
                    <a:pt x="9463" y="144311"/>
                  </a:lnTo>
                  <a:lnTo>
                    <a:pt x="17419" y="205157"/>
                  </a:lnTo>
                  <a:lnTo>
                    <a:pt x="15805" y="242499"/>
                  </a:lnTo>
                  <a:lnTo>
                    <a:pt x="13546" y="253835"/>
                  </a:lnTo>
                  <a:lnTo>
                    <a:pt x="12041" y="256713"/>
                  </a:lnTo>
                  <a:lnTo>
                    <a:pt x="11037" y="253952"/>
                  </a:lnTo>
                  <a:lnTo>
                    <a:pt x="6086" y="193419"/>
                  </a:lnTo>
                  <a:lnTo>
                    <a:pt x="0" y="144801"/>
                  </a:lnTo>
                  <a:lnTo>
                    <a:pt x="7202" y="82902"/>
                  </a:lnTo>
                  <a:lnTo>
                    <a:pt x="17716" y="41069"/>
                  </a:lnTo>
                  <a:lnTo>
                    <a:pt x="28878" y="21350"/>
                  </a:lnTo>
                  <a:lnTo>
                    <a:pt x="44757" y="7906"/>
                  </a:lnTo>
                  <a:lnTo>
                    <a:pt x="53905" y="2684"/>
                  </a:lnTo>
                  <a:lnTo>
                    <a:pt x="73428" y="0"/>
                  </a:lnTo>
                  <a:lnTo>
                    <a:pt x="83547" y="922"/>
                  </a:lnTo>
                  <a:lnTo>
                    <a:pt x="91464" y="5047"/>
                  </a:lnTo>
                  <a:lnTo>
                    <a:pt x="103379" y="18988"/>
                  </a:lnTo>
                  <a:lnTo>
                    <a:pt x="105854" y="27619"/>
                  </a:lnTo>
                  <a:lnTo>
                    <a:pt x="105485" y="46567"/>
                  </a:lnTo>
                  <a:lnTo>
                    <a:pt x="93111" y="76966"/>
                  </a:lnTo>
                  <a:lnTo>
                    <a:pt x="74627" y="102611"/>
                  </a:lnTo>
                  <a:lnTo>
                    <a:pt x="74988" y="107933"/>
                  </a:lnTo>
                  <a:lnTo>
                    <a:pt x="79908" y="111483"/>
                  </a:lnTo>
                  <a:lnTo>
                    <a:pt x="136048" y="132530"/>
                  </a:lnTo>
                  <a:lnTo>
                    <a:pt x="172030" y="157860"/>
                  </a:lnTo>
                  <a:lnTo>
                    <a:pt x="180910" y="177762"/>
                  </a:lnTo>
                  <a:lnTo>
                    <a:pt x="183278" y="189620"/>
                  </a:lnTo>
                  <a:lnTo>
                    <a:pt x="179670" y="215275"/>
                  </a:lnTo>
                  <a:lnTo>
                    <a:pt x="175432" y="228667"/>
                  </a:lnTo>
                  <a:lnTo>
                    <a:pt x="161365" y="246666"/>
                  </a:lnTo>
                  <a:lnTo>
                    <a:pt x="133715" y="263376"/>
                  </a:lnTo>
                  <a:lnTo>
                    <a:pt x="123739" y="267754"/>
                  </a:lnTo>
                  <a:lnTo>
                    <a:pt x="100176" y="269497"/>
                  </a:lnTo>
                  <a:lnTo>
                    <a:pt x="40615" y="2554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950796" y="2811108"/>
            <a:ext cx="364021" cy="323049"/>
            <a:chOff x="5950796" y="2811108"/>
            <a:chExt cx="364021" cy="323049"/>
          </a:xfrm>
        </p:grpSpPr>
        <p:sp>
          <p:nvSpPr>
            <p:cNvPr id="70" name="Freeform 69"/>
            <p:cNvSpPr/>
            <p:nvPr/>
          </p:nvSpPr>
          <p:spPr>
            <a:xfrm>
              <a:off x="6022300" y="2811108"/>
              <a:ext cx="292517" cy="273742"/>
            </a:xfrm>
            <a:custGeom>
              <a:avLst/>
              <a:gdLst/>
              <a:ahLst/>
              <a:cxnLst/>
              <a:rect l="0" t="0" r="0" b="0"/>
              <a:pathLst>
                <a:path w="292517" h="273742">
                  <a:moveTo>
                    <a:pt x="0" y="0"/>
                  </a:moveTo>
                  <a:lnTo>
                    <a:pt x="58617" y="5590"/>
                  </a:lnTo>
                  <a:lnTo>
                    <a:pt x="111622" y="17959"/>
                  </a:lnTo>
                  <a:lnTo>
                    <a:pt x="173493" y="40739"/>
                  </a:lnTo>
                  <a:lnTo>
                    <a:pt x="236084" y="80906"/>
                  </a:lnTo>
                  <a:lnTo>
                    <a:pt x="265046" y="117237"/>
                  </a:lnTo>
                  <a:lnTo>
                    <a:pt x="287096" y="168644"/>
                  </a:lnTo>
                  <a:lnTo>
                    <a:pt x="292516" y="205687"/>
                  </a:lnTo>
                  <a:lnTo>
                    <a:pt x="286164" y="256331"/>
                  </a:lnTo>
                  <a:lnTo>
                    <a:pt x="28427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50796" y="2990093"/>
              <a:ext cx="140757" cy="144064"/>
            </a:xfrm>
            <a:custGeom>
              <a:avLst/>
              <a:gdLst/>
              <a:ahLst/>
              <a:cxnLst/>
              <a:rect l="0" t="0" r="0" b="0"/>
              <a:pathLst>
                <a:path w="140757" h="14406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4146"/>
                  </a:lnTo>
                  <a:lnTo>
                    <a:pt x="18177" y="115542"/>
                  </a:lnTo>
                  <a:lnTo>
                    <a:pt x="33765" y="130511"/>
                  </a:lnTo>
                  <a:lnTo>
                    <a:pt x="53561" y="139893"/>
                  </a:lnTo>
                  <a:lnTo>
                    <a:pt x="77958" y="144063"/>
                  </a:lnTo>
                  <a:lnTo>
                    <a:pt x="98159" y="139677"/>
                  </a:lnTo>
                  <a:lnTo>
                    <a:pt x="130192" y="117798"/>
                  </a:lnTo>
                  <a:lnTo>
                    <a:pt x="138532" y="98368"/>
                  </a:lnTo>
                  <a:lnTo>
                    <a:pt x="140756" y="86636"/>
                  </a:lnTo>
                  <a:lnTo>
                    <a:pt x="139899" y="76474"/>
                  </a:lnTo>
                  <a:lnTo>
                    <a:pt x="132707" y="58945"/>
                  </a:lnTo>
                  <a:lnTo>
                    <a:pt x="126344" y="54504"/>
                  </a:lnTo>
                  <a:lnTo>
                    <a:pt x="118593" y="52714"/>
                  </a:lnTo>
                  <a:lnTo>
                    <a:pt x="109916" y="52690"/>
                  </a:lnTo>
                  <a:lnTo>
                    <a:pt x="94035" y="58903"/>
                  </a:lnTo>
                  <a:lnTo>
                    <a:pt x="86525" y="63835"/>
                  </a:lnTo>
                  <a:lnTo>
                    <a:pt x="75060" y="81793"/>
                  </a:lnTo>
                  <a:lnTo>
                    <a:pt x="60976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98331" y="2947979"/>
              <a:ext cx="142289" cy="133890"/>
            </a:xfrm>
            <a:custGeom>
              <a:avLst/>
              <a:gdLst/>
              <a:ahLst/>
              <a:cxnLst/>
              <a:rect l="0" t="0" r="0" b="0"/>
              <a:pathLst>
                <a:path w="142289" h="133890">
                  <a:moveTo>
                    <a:pt x="29254" y="10528"/>
                  </a:moveTo>
                  <a:lnTo>
                    <a:pt x="13613" y="28509"/>
                  </a:lnTo>
                  <a:lnTo>
                    <a:pt x="5535" y="45426"/>
                  </a:lnTo>
                  <a:lnTo>
                    <a:pt x="0" y="80270"/>
                  </a:lnTo>
                  <a:lnTo>
                    <a:pt x="4944" y="100406"/>
                  </a:lnTo>
                  <a:lnTo>
                    <a:pt x="9538" y="109052"/>
                  </a:lnTo>
                  <a:lnTo>
                    <a:pt x="24001" y="121777"/>
                  </a:lnTo>
                  <a:lnTo>
                    <a:pt x="43297" y="130162"/>
                  </a:lnTo>
                  <a:lnTo>
                    <a:pt x="67471" y="133889"/>
                  </a:lnTo>
                  <a:lnTo>
                    <a:pt x="87574" y="129306"/>
                  </a:lnTo>
                  <a:lnTo>
                    <a:pt x="119543" y="107300"/>
                  </a:lnTo>
                  <a:lnTo>
                    <a:pt x="135685" y="81705"/>
                  </a:lnTo>
                  <a:lnTo>
                    <a:pt x="142288" y="46306"/>
                  </a:lnTo>
                  <a:lnTo>
                    <a:pt x="139705" y="35550"/>
                  </a:lnTo>
                  <a:lnTo>
                    <a:pt x="127476" y="17360"/>
                  </a:lnTo>
                  <a:lnTo>
                    <a:pt x="107223" y="7715"/>
                  </a:lnTo>
                  <a:lnTo>
                    <a:pt x="608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51570" y="2863751"/>
              <a:ext cx="55659" cy="66979"/>
            </a:xfrm>
            <a:custGeom>
              <a:avLst/>
              <a:gdLst/>
              <a:ahLst/>
              <a:cxnLst/>
              <a:rect l="0" t="0" r="0" b="0"/>
              <a:pathLst>
                <a:path w="55659" h="66979">
                  <a:moveTo>
                    <a:pt x="18129" y="10528"/>
                  </a:moveTo>
                  <a:lnTo>
                    <a:pt x="6951" y="21707"/>
                  </a:lnTo>
                  <a:lnTo>
                    <a:pt x="1463" y="39673"/>
                  </a:lnTo>
                  <a:lnTo>
                    <a:pt x="0" y="51015"/>
                  </a:lnTo>
                  <a:lnTo>
                    <a:pt x="3703" y="58577"/>
                  </a:lnTo>
                  <a:lnTo>
                    <a:pt x="10852" y="63617"/>
                  </a:lnTo>
                  <a:lnTo>
                    <a:pt x="20297" y="66978"/>
                  </a:lnTo>
                  <a:lnTo>
                    <a:pt x="28933" y="66879"/>
                  </a:lnTo>
                  <a:lnTo>
                    <a:pt x="44768" y="60530"/>
                  </a:lnTo>
                  <a:lnTo>
                    <a:pt x="49927" y="53221"/>
                  </a:lnTo>
                  <a:lnTo>
                    <a:pt x="55658" y="32623"/>
                  </a:lnTo>
                  <a:lnTo>
                    <a:pt x="54847" y="24088"/>
                  </a:lnTo>
                  <a:lnTo>
                    <a:pt x="51966" y="17228"/>
                  </a:lnTo>
                  <a:lnTo>
                    <a:pt x="391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400290" y="2526839"/>
            <a:ext cx="564327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1040226" y="2568575"/>
            <a:ext cx="265308" cy="311500"/>
            <a:chOff x="1040226" y="2568575"/>
            <a:chExt cx="265308" cy="311500"/>
          </a:xfrm>
        </p:grpSpPr>
        <p:sp>
          <p:nvSpPr>
            <p:cNvPr id="3" name="Freeform 2"/>
            <p:cNvSpPr/>
            <p:nvPr/>
          </p:nvSpPr>
          <p:spPr>
            <a:xfrm>
              <a:off x="1040226" y="2568575"/>
              <a:ext cx="265308" cy="311500"/>
            </a:xfrm>
            <a:custGeom>
              <a:avLst/>
              <a:gdLst/>
              <a:ahLst/>
              <a:cxnLst/>
              <a:rect l="0" t="0" r="0" b="0"/>
              <a:pathLst>
                <a:path w="265308" h="311500">
                  <a:moveTo>
                    <a:pt x="75794" y="74078"/>
                  </a:moveTo>
                  <a:lnTo>
                    <a:pt x="61140" y="132694"/>
                  </a:lnTo>
                  <a:lnTo>
                    <a:pt x="47597" y="185698"/>
                  </a:lnTo>
                  <a:lnTo>
                    <a:pt x="30155" y="241981"/>
                  </a:lnTo>
                  <a:lnTo>
                    <a:pt x="14960" y="290604"/>
                  </a:lnTo>
                  <a:lnTo>
                    <a:pt x="3523" y="309132"/>
                  </a:lnTo>
                  <a:lnTo>
                    <a:pt x="707" y="311499"/>
                  </a:lnTo>
                  <a:lnTo>
                    <a:pt x="0" y="309567"/>
                  </a:lnTo>
                  <a:lnTo>
                    <a:pt x="698" y="304770"/>
                  </a:lnTo>
                  <a:lnTo>
                    <a:pt x="21697" y="255842"/>
                  </a:lnTo>
                  <a:lnTo>
                    <a:pt x="33249" y="208652"/>
                  </a:lnTo>
                  <a:lnTo>
                    <a:pt x="44081" y="157625"/>
                  </a:lnTo>
                  <a:lnTo>
                    <a:pt x="58222" y="99160"/>
                  </a:lnTo>
                  <a:lnTo>
                    <a:pt x="72280" y="46580"/>
                  </a:lnTo>
                  <a:lnTo>
                    <a:pt x="79301" y="23252"/>
                  </a:lnTo>
                  <a:lnTo>
                    <a:pt x="85151" y="14457"/>
                  </a:lnTo>
                  <a:lnTo>
                    <a:pt x="101010" y="1566"/>
                  </a:lnTo>
                  <a:lnTo>
                    <a:pt x="108982" y="0"/>
                  </a:lnTo>
                  <a:lnTo>
                    <a:pt x="116637" y="1296"/>
                  </a:lnTo>
                  <a:lnTo>
                    <a:pt x="124080" y="4499"/>
                  </a:lnTo>
                  <a:lnTo>
                    <a:pt x="145733" y="25776"/>
                  </a:lnTo>
                  <a:lnTo>
                    <a:pt x="177927" y="74649"/>
                  </a:lnTo>
                  <a:lnTo>
                    <a:pt x="201859" y="137299"/>
                  </a:lnTo>
                  <a:lnTo>
                    <a:pt x="231502" y="200424"/>
                  </a:lnTo>
                  <a:lnTo>
                    <a:pt x="246712" y="228887"/>
                  </a:lnTo>
                  <a:lnTo>
                    <a:pt x="257043" y="244657"/>
                  </a:lnTo>
                  <a:lnTo>
                    <a:pt x="265307" y="2741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94963" y="2759925"/>
              <a:ext cx="178986" cy="9070"/>
            </a:xfrm>
            <a:custGeom>
              <a:avLst/>
              <a:gdLst/>
              <a:ahLst/>
              <a:cxnLst/>
              <a:rect l="0" t="0" r="0" b="0"/>
              <a:pathLst>
                <a:path w="178986" h="9070">
                  <a:moveTo>
                    <a:pt x="178985" y="9069"/>
                  </a:moveTo>
                  <a:lnTo>
                    <a:pt x="120368" y="4"/>
                  </a:lnTo>
                  <a:lnTo>
                    <a:pt x="67364" y="0"/>
                  </a:lnTo>
                  <a:lnTo>
                    <a:pt x="25005" y="6931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7119279" y="2618569"/>
            <a:ext cx="272447" cy="343876"/>
          </a:xfrm>
          <a:custGeom>
            <a:avLst/>
            <a:gdLst/>
            <a:ahLst/>
            <a:cxnLst/>
            <a:rect l="0" t="0" r="0" b="0"/>
            <a:pathLst>
              <a:path w="272447" h="343876">
                <a:moveTo>
                  <a:pt x="19042" y="129368"/>
                </a:moveTo>
                <a:lnTo>
                  <a:pt x="19042" y="183513"/>
                </a:lnTo>
                <a:lnTo>
                  <a:pt x="26277" y="245163"/>
                </a:lnTo>
                <a:lnTo>
                  <a:pt x="28107" y="271300"/>
                </a:lnTo>
                <a:lnTo>
                  <a:pt x="27425" y="275462"/>
                </a:lnTo>
                <a:lnTo>
                  <a:pt x="25801" y="273557"/>
                </a:lnTo>
                <a:lnTo>
                  <a:pt x="8183" y="216680"/>
                </a:lnTo>
                <a:lnTo>
                  <a:pt x="0" y="158053"/>
                </a:lnTo>
                <a:lnTo>
                  <a:pt x="9703" y="95668"/>
                </a:lnTo>
                <a:lnTo>
                  <a:pt x="22514" y="58162"/>
                </a:lnTo>
                <a:lnTo>
                  <a:pt x="35793" y="36890"/>
                </a:lnTo>
                <a:lnTo>
                  <a:pt x="63000" y="12930"/>
                </a:lnTo>
                <a:lnTo>
                  <a:pt x="83033" y="2359"/>
                </a:lnTo>
                <a:lnTo>
                  <a:pt x="103635" y="0"/>
                </a:lnTo>
                <a:lnTo>
                  <a:pt x="123320" y="4021"/>
                </a:lnTo>
                <a:lnTo>
                  <a:pt x="139867" y="13607"/>
                </a:lnTo>
                <a:lnTo>
                  <a:pt x="145215" y="21778"/>
                </a:lnTo>
                <a:lnTo>
                  <a:pt x="151158" y="43336"/>
                </a:lnTo>
                <a:lnTo>
                  <a:pt x="147561" y="65396"/>
                </a:lnTo>
                <a:lnTo>
                  <a:pt x="132380" y="94426"/>
                </a:lnTo>
                <a:lnTo>
                  <a:pt x="106290" y="125196"/>
                </a:lnTo>
                <a:lnTo>
                  <a:pt x="79988" y="141130"/>
                </a:lnTo>
                <a:lnTo>
                  <a:pt x="78390" y="143059"/>
                </a:lnTo>
                <a:lnTo>
                  <a:pt x="140157" y="148734"/>
                </a:lnTo>
                <a:lnTo>
                  <a:pt x="197338" y="164703"/>
                </a:lnTo>
                <a:lnTo>
                  <a:pt x="223819" y="180652"/>
                </a:lnTo>
                <a:lnTo>
                  <a:pt x="260896" y="216999"/>
                </a:lnTo>
                <a:lnTo>
                  <a:pt x="268016" y="226393"/>
                </a:lnTo>
                <a:lnTo>
                  <a:pt x="271592" y="236166"/>
                </a:lnTo>
                <a:lnTo>
                  <a:pt x="272446" y="256382"/>
                </a:lnTo>
                <a:lnTo>
                  <a:pt x="266350" y="287495"/>
                </a:lnTo>
                <a:lnTo>
                  <a:pt x="251546" y="313351"/>
                </a:lnTo>
                <a:lnTo>
                  <a:pt x="235851" y="325392"/>
                </a:lnTo>
                <a:lnTo>
                  <a:pt x="197179" y="342654"/>
                </a:lnTo>
                <a:lnTo>
                  <a:pt x="176593" y="343875"/>
                </a:lnTo>
                <a:lnTo>
                  <a:pt x="117042" y="332051"/>
                </a:lnTo>
                <a:lnTo>
                  <a:pt x="78565" y="318710"/>
                </a:lnTo>
                <a:lnTo>
                  <a:pt x="61156" y="3083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328760" y="215509"/>
            <a:ext cx="2798268" cy="668885"/>
            <a:chOff x="328760" y="215509"/>
            <a:chExt cx="2798268" cy="668885"/>
          </a:xfrm>
        </p:grpSpPr>
        <p:sp>
          <p:nvSpPr>
            <p:cNvPr id="7" name="Freeform 6"/>
            <p:cNvSpPr/>
            <p:nvPr/>
          </p:nvSpPr>
          <p:spPr>
            <a:xfrm>
              <a:off x="328760" y="305326"/>
              <a:ext cx="229251" cy="210571"/>
            </a:xfrm>
            <a:custGeom>
              <a:avLst/>
              <a:gdLst/>
              <a:ahLst/>
              <a:cxnLst/>
              <a:rect l="0" t="0" r="0" b="0"/>
              <a:pathLst>
                <a:path w="229251" h="210571">
                  <a:moveTo>
                    <a:pt x="229250" y="0"/>
                  </a:moveTo>
                  <a:lnTo>
                    <a:pt x="205203" y="9575"/>
                  </a:lnTo>
                  <a:lnTo>
                    <a:pt x="146974" y="46156"/>
                  </a:lnTo>
                  <a:lnTo>
                    <a:pt x="92636" y="80789"/>
                  </a:lnTo>
                  <a:lnTo>
                    <a:pt x="29492" y="136873"/>
                  </a:lnTo>
                  <a:lnTo>
                    <a:pt x="1189" y="164947"/>
                  </a:lnTo>
                  <a:lnTo>
                    <a:pt x="0" y="170796"/>
                  </a:lnTo>
                  <a:lnTo>
                    <a:pt x="2717" y="175865"/>
                  </a:lnTo>
                  <a:lnTo>
                    <a:pt x="15095" y="184617"/>
                  </a:lnTo>
                  <a:lnTo>
                    <a:pt x="42964" y="194951"/>
                  </a:lnTo>
                  <a:lnTo>
                    <a:pt x="93710" y="202156"/>
                  </a:lnTo>
                  <a:lnTo>
                    <a:pt x="154383" y="208908"/>
                  </a:lnTo>
                  <a:lnTo>
                    <a:pt x="216156" y="210351"/>
                  </a:lnTo>
                  <a:lnTo>
                    <a:pt x="22925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9554" y="303214"/>
              <a:ext cx="849134" cy="181097"/>
            </a:xfrm>
            <a:custGeom>
              <a:avLst/>
              <a:gdLst/>
              <a:ahLst/>
              <a:cxnLst/>
              <a:rect l="0" t="0" r="0" b="0"/>
              <a:pathLst>
                <a:path w="849134" h="181097">
                  <a:moveTo>
                    <a:pt x="0" y="149511"/>
                  </a:moveTo>
                  <a:lnTo>
                    <a:pt x="56215" y="132722"/>
                  </a:lnTo>
                  <a:lnTo>
                    <a:pt x="114786" y="132417"/>
                  </a:lnTo>
                  <a:lnTo>
                    <a:pt x="142263" y="134894"/>
                  </a:lnTo>
                  <a:lnTo>
                    <a:pt x="204954" y="129533"/>
                  </a:lnTo>
                  <a:lnTo>
                    <a:pt x="259980" y="127497"/>
                  </a:lnTo>
                  <a:lnTo>
                    <a:pt x="319029" y="120163"/>
                  </a:lnTo>
                  <a:lnTo>
                    <a:pt x="381083" y="118367"/>
                  </a:lnTo>
                  <a:lnTo>
                    <a:pt x="438400" y="116843"/>
                  </a:lnTo>
                  <a:lnTo>
                    <a:pt x="494783" y="109609"/>
                  </a:lnTo>
                  <a:lnTo>
                    <a:pt x="550980" y="107834"/>
                  </a:lnTo>
                  <a:lnTo>
                    <a:pt x="607141" y="107483"/>
                  </a:lnTo>
                  <a:lnTo>
                    <a:pt x="663295" y="107414"/>
                  </a:lnTo>
                  <a:lnTo>
                    <a:pt x="725036" y="107400"/>
                  </a:lnTo>
                  <a:lnTo>
                    <a:pt x="783982" y="106228"/>
                  </a:lnTo>
                  <a:lnTo>
                    <a:pt x="808181" y="101808"/>
                  </a:lnTo>
                  <a:lnTo>
                    <a:pt x="814868" y="96652"/>
                  </a:lnTo>
                  <a:lnTo>
                    <a:pt x="818156" y="89705"/>
                  </a:lnTo>
                  <a:lnTo>
                    <a:pt x="819178" y="81564"/>
                  </a:lnTo>
                  <a:lnTo>
                    <a:pt x="816350" y="73798"/>
                  </a:lnTo>
                  <a:lnTo>
                    <a:pt x="803849" y="58929"/>
                  </a:lnTo>
                  <a:lnTo>
                    <a:pt x="743830" y="10340"/>
                  </a:lnTo>
                  <a:lnTo>
                    <a:pt x="724825" y="699"/>
                  </a:lnTo>
                  <a:lnTo>
                    <a:pt x="720693" y="0"/>
                  </a:lnTo>
                  <a:lnTo>
                    <a:pt x="720277" y="1874"/>
                  </a:lnTo>
                  <a:lnTo>
                    <a:pt x="730872" y="15690"/>
                  </a:lnTo>
                  <a:lnTo>
                    <a:pt x="790511" y="61952"/>
                  </a:lnTo>
                  <a:lnTo>
                    <a:pt x="847296" y="103903"/>
                  </a:lnTo>
                  <a:lnTo>
                    <a:pt x="849133" y="109747"/>
                  </a:lnTo>
                  <a:lnTo>
                    <a:pt x="846849" y="114813"/>
                  </a:lnTo>
                  <a:lnTo>
                    <a:pt x="834952" y="123561"/>
                  </a:lnTo>
                  <a:lnTo>
                    <a:pt x="778465" y="145880"/>
                  </a:lnTo>
                  <a:lnTo>
                    <a:pt x="748502" y="157664"/>
                  </a:lnTo>
                  <a:lnTo>
                    <a:pt x="705409" y="1810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31709" y="558471"/>
              <a:ext cx="284271" cy="325923"/>
            </a:xfrm>
            <a:custGeom>
              <a:avLst/>
              <a:gdLst/>
              <a:ahLst/>
              <a:cxnLst/>
              <a:rect l="0" t="0" r="0" b="0"/>
              <a:pathLst>
                <a:path w="284271" h="325923">
                  <a:moveTo>
                    <a:pt x="0" y="325922"/>
                  </a:moveTo>
                  <a:lnTo>
                    <a:pt x="3120" y="283231"/>
                  </a:lnTo>
                  <a:lnTo>
                    <a:pt x="16789" y="222684"/>
                  </a:lnTo>
                  <a:lnTo>
                    <a:pt x="26084" y="159353"/>
                  </a:lnTo>
                  <a:lnTo>
                    <a:pt x="50647" y="96739"/>
                  </a:lnTo>
                  <a:lnTo>
                    <a:pt x="69928" y="41975"/>
                  </a:lnTo>
                  <a:lnTo>
                    <a:pt x="77093" y="20739"/>
                  </a:lnTo>
                  <a:lnTo>
                    <a:pt x="90416" y="5842"/>
                  </a:lnTo>
                  <a:lnTo>
                    <a:pt x="98882" y="231"/>
                  </a:lnTo>
                  <a:lnTo>
                    <a:pt x="106865" y="0"/>
                  </a:lnTo>
                  <a:lnTo>
                    <a:pt x="114528" y="3356"/>
                  </a:lnTo>
                  <a:lnTo>
                    <a:pt x="129280" y="17613"/>
                  </a:lnTo>
                  <a:lnTo>
                    <a:pt x="164872" y="72614"/>
                  </a:lnTo>
                  <a:lnTo>
                    <a:pt x="191838" y="123635"/>
                  </a:lnTo>
                  <a:lnTo>
                    <a:pt x="212763" y="175653"/>
                  </a:lnTo>
                  <a:lnTo>
                    <a:pt x="245954" y="238024"/>
                  </a:lnTo>
                  <a:lnTo>
                    <a:pt x="270679" y="279964"/>
                  </a:lnTo>
                  <a:lnTo>
                    <a:pt x="284270" y="3048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05409" y="747523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968621" y="587236"/>
              <a:ext cx="276721" cy="279202"/>
            </a:xfrm>
            <a:custGeom>
              <a:avLst/>
              <a:gdLst/>
              <a:ahLst/>
              <a:cxnLst/>
              <a:rect l="0" t="0" r="0" b="0"/>
              <a:pathLst>
                <a:path w="276721" h="279202">
                  <a:moveTo>
                    <a:pt x="0" y="86587"/>
                  </a:moveTo>
                  <a:lnTo>
                    <a:pt x="17959" y="140462"/>
                  </a:lnTo>
                  <a:lnTo>
                    <a:pt x="38641" y="203679"/>
                  </a:lnTo>
                  <a:lnTo>
                    <a:pt x="57325" y="266945"/>
                  </a:lnTo>
                  <a:lnTo>
                    <a:pt x="52038" y="206243"/>
                  </a:lnTo>
                  <a:lnTo>
                    <a:pt x="44421" y="149824"/>
                  </a:lnTo>
                  <a:lnTo>
                    <a:pt x="36981" y="93619"/>
                  </a:lnTo>
                  <a:lnTo>
                    <a:pt x="38774" y="57085"/>
                  </a:lnTo>
                  <a:lnTo>
                    <a:pt x="52303" y="24034"/>
                  </a:lnTo>
                  <a:lnTo>
                    <a:pt x="67700" y="8873"/>
                  </a:lnTo>
                  <a:lnTo>
                    <a:pt x="76719" y="3192"/>
                  </a:lnTo>
                  <a:lnTo>
                    <a:pt x="96098" y="0"/>
                  </a:lnTo>
                  <a:lnTo>
                    <a:pt x="106180" y="786"/>
                  </a:lnTo>
                  <a:lnTo>
                    <a:pt x="123620" y="7899"/>
                  </a:lnTo>
                  <a:lnTo>
                    <a:pt x="159470" y="31530"/>
                  </a:lnTo>
                  <a:lnTo>
                    <a:pt x="165975" y="40524"/>
                  </a:lnTo>
                  <a:lnTo>
                    <a:pt x="173203" y="62995"/>
                  </a:lnTo>
                  <a:lnTo>
                    <a:pt x="172790" y="73199"/>
                  </a:lnTo>
                  <a:lnTo>
                    <a:pt x="166093" y="90775"/>
                  </a:lnTo>
                  <a:lnTo>
                    <a:pt x="143580" y="113825"/>
                  </a:lnTo>
                  <a:lnTo>
                    <a:pt x="121525" y="122089"/>
                  </a:lnTo>
                  <a:lnTo>
                    <a:pt x="104314" y="124593"/>
                  </a:lnTo>
                  <a:lnTo>
                    <a:pt x="104638" y="123623"/>
                  </a:lnTo>
                  <a:lnTo>
                    <a:pt x="130374" y="113660"/>
                  </a:lnTo>
                  <a:lnTo>
                    <a:pt x="149191" y="113438"/>
                  </a:lnTo>
                  <a:lnTo>
                    <a:pt x="210728" y="129210"/>
                  </a:lnTo>
                  <a:lnTo>
                    <a:pt x="230527" y="137116"/>
                  </a:lnTo>
                  <a:lnTo>
                    <a:pt x="247126" y="148429"/>
                  </a:lnTo>
                  <a:lnTo>
                    <a:pt x="259183" y="164375"/>
                  </a:lnTo>
                  <a:lnTo>
                    <a:pt x="276455" y="203208"/>
                  </a:lnTo>
                  <a:lnTo>
                    <a:pt x="276720" y="213468"/>
                  </a:lnTo>
                  <a:lnTo>
                    <a:pt x="270776" y="234226"/>
                  </a:lnTo>
                  <a:lnTo>
                    <a:pt x="257215" y="252030"/>
                  </a:lnTo>
                  <a:lnTo>
                    <a:pt x="238320" y="266572"/>
                  </a:lnTo>
                  <a:lnTo>
                    <a:pt x="214325" y="276935"/>
                  </a:lnTo>
                  <a:lnTo>
                    <a:pt x="188062" y="279201"/>
                  </a:lnTo>
                  <a:lnTo>
                    <a:pt x="161962" y="275139"/>
                  </a:lnTo>
                  <a:lnTo>
                    <a:pt x="119730" y="256586"/>
                  </a:lnTo>
                  <a:lnTo>
                    <a:pt x="94757" y="244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89803" y="463253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42445" y="55801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63585" y="305326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5684" y="200993"/>
                  </a:lnTo>
                  <a:lnTo>
                    <a:pt x="19465" y="256085"/>
                  </a:lnTo>
                  <a:lnTo>
                    <a:pt x="20585" y="316863"/>
                  </a:lnTo>
                  <a:lnTo>
                    <a:pt x="20917" y="373735"/>
                  </a:lnTo>
                  <a:lnTo>
                    <a:pt x="21029" y="433440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13685" y="245033"/>
              <a:ext cx="234212" cy="504688"/>
            </a:xfrm>
            <a:custGeom>
              <a:avLst/>
              <a:gdLst/>
              <a:ahLst/>
              <a:cxnLst/>
              <a:rect l="0" t="0" r="0" b="0"/>
              <a:pathLst>
                <a:path w="234212" h="504688">
                  <a:moveTo>
                    <a:pt x="234211" y="102407"/>
                  </a:moveTo>
                  <a:lnTo>
                    <a:pt x="210165" y="120388"/>
                  </a:lnTo>
                  <a:lnTo>
                    <a:pt x="169029" y="172148"/>
                  </a:lnTo>
                  <a:lnTo>
                    <a:pt x="129698" y="225844"/>
                  </a:lnTo>
                  <a:lnTo>
                    <a:pt x="101306" y="278391"/>
                  </a:lnTo>
                  <a:lnTo>
                    <a:pt x="84086" y="334091"/>
                  </a:lnTo>
                  <a:lnTo>
                    <a:pt x="57525" y="390612"/>
                  </a:lnTo>
                  <a:lnTo>
                    <a:pt x="48499" y="429957"/>
                  </a:lnTo>
                  <a:lnTo>
                    <a:pt x="48727" y="456215"/>
                  </a:lnTo>
                  <a:lnTo>
                    <a:pt x="56627" y="479584"/>
                  </a:lnTo>
                  <a:lnTo>
                    <a:pt x="64349" y="488389"/>
                  </a:lnTo>
                  <a:lnTo>
                    <a:pt x="85407" y="501292"/>
                  </a:lnTo>
                  <a:lnTo>
                    <a:pt x="107245" y="504687"/>
                  </a:lnTo>
                  <a:lnTo>
                    <a:pt x="127479" y="501127"/>
                  </a:lnTo>
                  <a:lnTo>
                    <a:pt x="172467" y="473310"/>
                  </a:lnTo>
                  <a:lnTo>
                    <a:pt x="186492" y="456766"/>
                  </a:lnTo>
                  <a:lnTo>
                    <a:pt x="205028" y="417549"/>
                  </a:lnTo>
                  <a:lnTo>
                    <a:pt x="210746" y="380876"/>
                  </a:lnTo>
                  <a:lnTo>
                    <a:pt x="205845" y="357192"/>
                  </a:lnTo>
                  <a:lnTo>
                    <a:pt x="189931" y="327248"/>
                  </a:lnTo>
                  <a:lnTo>
                    <a:pt x="142837" y="265526"/>
                  </a:lnTo>
                  <a:lnTo>
                    <a:pt x="80595" y="207223"/>
                  </a:lnTo>
                  <a:lnTo>
                    <a:pt x="22556" y="144480"/>
                  </a:lnTo>
                  <a:lnTo>
                    <a:pt x="2912" y="112923"/>
                  </a:lnTo>
                  <a:lnTo>
                    <a:pt x="0" y="91873"/>
                  </a:lnTo>
                  <a:lnTo>
                    <a:pt x="7663" y="49763"/>
                  </a:lnTo>
                  <a:lnTo>
                    <a:pt x="20049" y="31827"/>
                  </a:lnTo>
                  <a:lnTo>
                    <a:pt x="38422" y="17226"/>
                  </a:lnTo>
                  <a:lnTo>
                    <a:pt x="75074" y="3598"/>
                  </a:lnTo>
                  <a:lnTo>
                    <a:pt x="101872" y="0"/>
                  </a:lnTo>
                  <a:lnTo>
                    <a:pt x="123141" y="4640"/>
                  </a:lnTo>
                  <a:lnTo>
                    <a:pt x="171040" y="39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11446" y="326383"/>
              <a:ext cx="397383" cy="387613"/>
            </a:xfrm>
            <a:custGeom>
              <a:avLst/>
              <a:gdLst/>
              <a:ahLst/>
              <a:cxnLst/>
              <a:rect l="0" t="0" r="0" b="0"/>
              <a:pathLst>
                <a:path w="397383" h="387613">
                  <a:moveTo>
                    <a:pt x="178605" y="21057"/>
                  </a:moveTo>
                  <a:lnTo>
                    <a:pt x="161838" y="15468"/>
                  </a:lnTo>
                  <a:lnTo>
                    <a:pt x="123464" y="17581"/>
                  </a:lnTo>
                  <a:lnTo>
                    <a:pt x="101066" y="25751"/>
                  </a:lnTo>
                  <a:lnTo>
                    <a:pt x="52927" y="57940"/>
                  </a:lnTo>
                  <a:lnTo>
                    <a:pt x="21502" y="98922"/>
                  </a:lnTo>
                  <a:lnTo>
                    <a:pt x="9346" y="124684"/>
                  </a:lnTo>
                  <a:lnTo>
                    <a:pt x="1542" y="179350"/>
                  </a:lnTo>
                  <a:lnTo>
                    <a:pt x="0" y="235209"/>
                  </a:lnTo>
                  <a:lnTo>
                    <a:pt x="11124" y="293883"/>
                  </a:lnTo>
                  <a:lnTo>
                    <a:pt x="19941" y="315448"/>
                  </a:lnTo>
                  <a:lnTo>
                    <a:pt x="35558" y="336731"/>
                  </a:lnTo>
                  <a:lnTo>
                    <a:pt x="94759" y="376348"/>
                  </a:lnTo>
                  <a:lnTo>
                    <a:pt x="131665" y="385641"/>
                  </a:lnTo>
                  <a:lnTo>
                    <a:pt x="193293" y="387612"/>
                  </a:lnTo>
                  <a:lnTo>
                    <a:pt x="251740" y="374829"/>
                  </a:lnTo>
                  <a:lnTo>
                    <a:pt x="302756" y="350121"/>
                  </a:lnTo>
                  <a:lnTo>
                    <a:pt x="345459" y="314305"/>
                  </a:lnTo>
                  <a:lnTo>
                    <a:pt x="368943" y="282640"/>
                  </a:lnTo>
                  <a:lnTo>
                    <a:pt x="391869" y="222501"/>
                  </a:lnTo>
                  <a:lnTo>
                    <a:pt x="397382" y="184339"/>
                  </a:lnTo>
                  <a:lnTo>
                    <a:pt x="393427" y="143396"/>
                  </a:lnTo>
                  <a:lnTo>
                    <a:pt x="373204" y="88810"/>
                  </a:lnTo>
                  <a:lnTo>
                    <a:pt x="339788" y="37778"/>
                  </a:lnTo>
                  <a:lnTo>
                    <a:pt x="307732" y="14833"/>
                  </a:lnTo>
                  <a:lnTo>
                    <a:pt x="268598" y="4395"/>
                  </a:lnTo>
                  <a:lnTo>
                    <a:pt x="2312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94706" y="215509"/>
              <a:ext cx="132322" cy="118003"/>
            </a:xfrm>
            <a:custGeom>
              <a:avLst/>
              <a:gdLst/>
              <a:ahLst/>
              <a:cxnLst/>
              <a:rect l="0" t="0" r="0" b="0"/>
              <a:pathLst>
                <a:path w="132322" h="118003">
                  <a:moveTo>
                    <a:pt x="79615" y="5589"/>
                  </a:moveTo>
                  <a:lnTo>
                    <a:pt x="62847" y="0"/>
                  </a:lnTo>
                  <a:lnTo>
                    <a:pt x="45256" y="375"/>
                  </a:lnTo>
                  <a:lnTo>
                    <a:pt x="35652" y="2113"/>
                  </a:lnTo>
                  <a:lnTo>
                    <a:pt x="18742" y="13403"/>
                  </a:lnTo>
                  <a:lnTo>
                    <a:pt x="10957" y="21327"/>
                  </a:lnTo>
                  <a:lnTo>
                    <a:pt x="2307" y="42609"/>
                  </a:lnTo>
                  <a:lnTo>
                    <a:pt x="0" y="54836"/>
                  </a:lnTo>
                  <a:lnTo>
                    <a:pt x="3677" y="77779"/>
                  </a:lnTo>
                  <a:lnTo>
                    <a:pt x="7932" y="88811"/>
                  </a:lnTo>
                  <a:lnTo>
                    <a:pt x="22020" y="104188"/>
                  </a:lnTo>
                  <a:lnTo>
                    <a:pt x="30689" y="109926"/>
                  </a:lnTo>
                  <a:lnTo>
                    <a:pt x="65248" y="118002"/>
                  </a:lnTo>
                  <a:lnTo>
                    <a:pt x="88438" y="113652"/>
                  </a:lnTo>
                  <a:lnTo>
                    <a:pt x="109272" y="102750"/>
                  </a:lnTo>
                  <a:lnTo>
                    <a:pt x="126331" y="86206"/>
                  </a:lnTo>
                  <a:lnTo>
                    <a:pt x="130646" y="75712"/>
                  </a:lnTo>
                  <a:lnTo>
                    <a:pt x="132321" y="51572"/>
                  </a:lnTo>
                  <a:lnTo>
                    <a:pt x="129960" y="42094"/>
                  </a:lnTo>
                  <a:lnTo>
                    <a:pt x="11120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" name="Straight Connector 18"/>
          <p:cNvCxnSpPr/>
          <p:nvPr/>
        </p:nvCxnSpPr>
        <p:spPr>
          <a:xfrm flipV="1">
            <a:off x="4198370" y="351454"/>
            <a:ext cx="2010943" cy="2158342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4590425" y="1966071"/>
            <a:ext cx="579286" cy="455484"/>
            <a:chOff x="4590425" y="1966071"/>
            <a:chExt cx="579286" cy="455484"/>
          </a:xfrm>
        </p:grpSpPr>
        <p:sp>
          <p:nvSpPr>
            <p:cNvPr id="20" name="Freeform 19"/>
            <p:cNvSpPr/>
            <p:nvPr/>
          </p:nvSpPr>
          <p:spPr>
            <a:xfrm>
              <a:off x="4590425" y="2171110"/>
              <a:ext cx="210570" cy="250445"/>
            </a:xfrm>
            <a:custGeom>
              <a:avLst/>
              <a:gdLst/>
              <a:ahLst/>
              <a:cxnLst/>
              <a:rect l="0" t="0" r="0" b="0"/>
              <a:pathLst>
                <a:path w="210570" h="250445">
                  <a:moveTo>
                    <a:pt x="0" y="92516"/>
                  </a:moveTo>
                  <a:lnTo>
                    <a:pt x="53874" y="67323"/>
                  </a:lnTo>
                  <a:lnTo>
                    <a:pt x="114751" y="35231"/>
                  </a:lnTo>
                  <a:lnTo>
                    <a:pt x="153816" y="1120"/>
                  </a:lnTo>
                  <a:lnTo>
                    <a:pt x="159866" y="0"/>
                  </a:lnTo>
                  <a:lnTo>
                    <a:pt x="165069" y="2763"/>
                  </a:lnTo>
                  <a:lnTo>
                    <a:pt x="169707" y="8114"/>
                  </a:lnTo>
                  <a:lnTo>
                    <a:pt x="174861" y="26538"/>
                  </a:lnTo>
                  <a:lnTo>
                    <a:pt x="178441" y="90024"/>
                  </a:lnTo>
                  <a:lnTo>
                    <a:pt x="181996" y="142240"/>
                  </a:lnTo>
                  <a:lnTo>
                    <a:pt x="195758" y="198587"/>
                  </a:lnTo>
                  <a:lnTo>
                    <a:pt x="199942" y="232999"/>
                  </a:lnTo>
                  <a:lnTo>
                    <a:pt x="202315" y="238814"/>
                  </a:lnTo>
                  <a:lnTo>
                    <a:pt x="210569" y="250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58327" y="2074114"/>
              <a:ext cx="251274" cy="242156"/>
            </a:xfrm>
            <a:custGeom>
              <a:avLst/>
              <a:gdLst/>
              <a:ahLst/>
              <a:cxnLst/>
              <a:rect l="0" t="0" r="0" b="0"/>
              <a:pathLst>
                <a:path w="251274" h="242156">
                  <a:moveTo>
                    <a:pt x="100595" y="0"/>
                  </a:moveTo>
                  <a:lnTo>
                    <a:pt x="46480" y="42661"/>
                  </a:lnTo>
                  <a:lnTo>
                    <a:pt x="11137" y="70298"/>
                  </a:lnTo>
                  <a:lnTo>
                    <a:pt x="2344" y="90515"/>
                  </a:lnTo>
                  <a:lnTo>
                    <a:pt x="0" y="102457"/>
                  </a:lnTo>
                  <a:lnTo>
                    <a:pt x="776" y="112758"/>
                  </a:lnTo>
                  <a:lnTo>
                    <a:pt x="7878" y="130443"/>
                  </a:lnTo>
                  <a:lnTo>
                    <a:pt x="14217" y="134925"/>
                  </a:lnTo>
                  <a:lnTo>
                    <a:pt x="21953" y="136743"/>
                  </a:lnTo>
                  <a:lnTo>
                    <a:pt x="30619" y="136785"/>
                  </a:lnTo>
                  <a:lnTo>
                    <a:pt x="38737" y="133304"/>
                  </a:lnTo>
                  <a:lnTo>
                    <a:pt x="81328" y="104078"/>
                  </a:lnTo>
                  <a:lnTo>
                    <a:pt x="117243" y="91929"/>
                  </a:lnTo>
                  <a:lnTo>
                    <a:pt x="140750" y="90770"/>
                  </a:lnTo>
                  <a:lnTo>
                    <a:pt x="184436" y="99558"/>
                  </a:lnTo>
                  <a:lnTo>
                    <a:pt x="210705" y="114766"/>
                  </a:lnTo>
                  <a:lnTo>
                    <a:pt x="233306" y="134090"/>
                  </a:lnTo>
                  <a:lnTo>
                    <a:pt x="249231" y="160223"/>
                  </a:lnTo>
                  <a:lnTo>
                    <a:pt x="251273" y="180005"/>
                  </a:lnTo>
                  <a:lnTo>
                    <a:pt x="247112" y="199325"/>
                  </a:lnTo>
                  <a:lnTo>
                    <a:pt x="237463" y="215710"/>
                  </a:lnTo>
                  <a:lnTo>
                    <a:pt x="222257" y="227672"/>
                  </a:lnTo>
                  <a:lnTo>
                    <a:pt x="202630" y="235718"/>
                  </a:lnTo>
                  <a:lnTo>
                    <a:pt x="14270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67134" y="1966071"/>
              <a:ext cx="102577" cy="77814"/>
            </a:xfrm>
            <a:custGeom>
              <a:avLst/>
              <a:gdLst/>
              <a:ahLst/>
              <a:cxnLst/>
              <a:rect l="0" t="0" r="0" b="0"/>
              <a:pathLst>
                <a:path w="102577" h="77814">
                  <a:moveTo>
                    <a:pt x="18130" y="2758"/>
                  </a:moveTo>
                  <a:lnTo>
                    <a:pt x="6952" y="19525"/>
                  </a:lnTo>
                  <a:lnTo>
                    <a:pt x="0" y="52309"/>
                  </a:lnTo>
                  <a:lnTo>
                    <a:pt x="2534" y="61528"/>
                  </a:lnTo>
                  <a:lnTo>
                    <a:pt x="7732" y="68844"/>
                  </a:lnTo>
                  <a:lnTo>
                    <a:pt x="14708" y="74891"/>
                  </a:lnTo>
                  <a:lnTo>
                    <a:pt x="22868" y="77753"/>
                  </a:lnTo>
                  <a:lnTo>
                    <a:pt x="41292" y="77813"/>
                  </a:lnTo>
                  <a:lnTo>
                    <a:pt x="71396" y="65680"/>
                  </a:lnTo>
                  <a:lnTo>
                    <a:pt x="96953" y="47268"/>
                  </a:lnTo>
                  <a:lnTo>
                    <a:pt x="101095" y="39450"/>
                  </a:lnTo>
                  <a:lnTo>
                    <a:pt x="102576" y="21405"/>
                  </a:lnTo>
                  <a:lnTo>
                    <a:pt x="98994" y="14019"/>
                  </a:lnTo>
                  <a:lnTo>
                    <a:pt x="85655" y="2693"/>
                  </a:lnTo>
                  <a:lnTo>
                    <a:pt x="80694" y="375"/>
                  </a:lnTo>
                  <a:lnTo>
                    <a:pt x="77387" y="0"/>
                  </a:lnTo>
                  <a:lnTo>
                    <a:pt x="70772" y="2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69056" y="2524708"/>
            <a:ext cx="258157" cy="510528"/>
            <a:chOff x="4069056" y="2524708"/>
            <a:chExt cx="258157" cy="510528"/>
          </a:xfrm>
        </p:grpSpPr>
        <p:sp>
          <p:nvSpPr>
            <p:cNvPr id="24" name="Freeform 23"/>
            <p:cNvSpPr/>
            <p:nvPr/>
          </p:nvSpPr>
          <p:spPr>
            <a:xfrm>
              <a:off x="4177736" y="2524708"/>
              <a:ext cx="79995" cy="81837"/>
            </a:xfrm>
            <a:custGeom>
              <a:avLst/>
              <a:gdLst/>
              <a:ahLst/>
              <a:cxnLst/>
              <a:rect l="0" t="0" r="0" b="0"/>
              <a:pathLst>
                <a:path w="79995" h="81837">
                  <a:moveTo>
                    <a:pt x="54719" y="2131"/>
                  </a:moveTo>
                  <a:lnTo>
                    <a:pt x="30673" y="11706"/>
                  </a:lnTo>
                  <a:lnTo>
                    <a:pt x="16346" y="22374"/>
                  </a:lnTo>
                  <a:lnTo>
                    <a:pt x="715" y="47123"/>
                  </a:lnTo>
                  <a:lnTo>
                    <a:pt x="0" y="55523"/>
                  </a:lnTo>
                  <a:lnTo>
                    <a:pt x="5443" y="71094"/>
                  </a:lnTo>
                  <a:lnTo>
                    <a:pt x="12510" y="76182"/>
                  </a:lnTo>
                  <a:lnTo>
                    <a:pt x="32840" y="81836"/>
                  </a:lnTo>
                  <a:lnTo>
                    <a:pt x="54354" y="78110"/>
                  </a:lnTo>
                  <a:lnTo>
                    <a:pt x="65005" y="73840"/>
                  </a:lnTo>
                  <a:lnTo>
                    <a:pt x="72104" y="66315"/>
                  </a:lnTo>
                  <a:lnTo>
                    <a:pt x="79994" y="45475"/>
                  </a:lnTo>
                  <a:lnTo>
                    <a:pt x="77261" y="23735"/>
                  </a:lnTo>
                  <a:lnTo>
                    <a:pt x="73257" y="13024"/>
                  </a:lnTo>
                  <a:lnTo>
                    <a:pt x="67078" y="7053"/>
                  </a:lnTo>
                  <a:lnTo>
                    <a:pt x="59449" y="4243"/>
                  </a:lnTo>
                  <a:lnTo>
                    <a:pt x="50853" y="3539"/>
                  </a:lnTo>
                  <a:lnTo>
                    <a:pt x="31944" y="8996"/>
                  </a:lnTo>
                  <a:lnTo>
                    <a:pt x="21989" y="13726"/>
                  </a:lnTo>
                  <a:lnTo>
                    <a:pt x="7807" y="28341"/>
                  </a:lnTo>
                  <a:lnTo>
                    <a:pt x="2387" y="37152"/>
                  </a:lnTo>
                  <a:lnTo>
                    <a:pt x="1114" y="46535"/>
                  </a:lnTo>
                  <a:lnTo>
                    <a:pt x="5939" y="66320"/>
                  </a:lnTo>
                  <a:lnTo>
                    <a:pt x="12840" y="73000"/>
                  </a:lnTo>
                  <a:lnTo>
                    <a:pt x="32987" y="80421"/>
                  </a:lnTo>
                  <a:lnTo>
                    <a:pt x="42571" y="80061"/>
                  </a:lnTo>
                  <a:lnTo>
                    <a:pt x="59459" y="73421"/>
                  </a:lnTo>
                  <a:lnTo>
                    <a:pt x="71644" y="59552"/>
                  </a:lnTo>
                  <a:lnTo>
                    <a:pt x="76531" y="50940"/>
                  </a:lnTo>
                  <a:lnTo>
                    <a:pt x="78842" y="32013"/>
                  </a:lnTo>
                  <a:lnTo>
                    <a:pt x="77820" y="22052"/>
                  </a:lnTo>
                  <a:lnTo>
                    <a:pt x="73630" y="14242"/>
                  </a:lnTo>
                  <a:lnTo>
                    <a:pt x="59615" y="2444"/>
                  </a:lnTo>
                  <a:lnTo>
                    <a:pt x="50964" y="0"/>
                  </a:lnTo>
                  <a:lnTo>
                    <a:pt x="31993" y="404"/>
                  </a:lnTo>
                  <a:lnTo>
                    <a:pt x="14983" y="7603"/>
                  </a:lnTo>
                  <a:lnTo>
                    <a:pt x="7172" y="12798"/>
                  </a:lnTo>
                  <a:lnTo>
                    <a:pt x="3134" y="20941"/>
                  </a:lnTo>
                  <a:lnTo>
                    <a:pt x="1767" y="42466"/>
                  </a:lnTo>
                  <a:lnTo>
                    <a:pt x="8178" y="61392"/>
                  </a:lnTo>
                  <a:lnTo>
                    <a:pt x="13164" y="69714"/>
                  </a:lnTo>
                  <a:lnTo>
                    <a:pt x="19997" y="74093"/>
                  </a:lnTo>
                  <a:lnTo>
                    <a:pt x="36947" y="75838"/>
                  </a:lnTo>
                  <a:lnTo>
                    <a:pt x="44041" y="72326"/>
                  </a:lnTo>
                  <a:lnTo>
                    <a:pt x="55043" y="59065"/>
                  </a:lnTo>
                  <a:lnTo>
                    <a:pt x="56105" y="51785"/>
                  </a:lnTo>
                  <a:lnTo>
                    <a:pt x="54473" y="44593"/>
                  </a:lnTo>
                  <a:lnTo>
                    <a:pt x="51046" y="37458"/>
                  </a:lnTo>
                  <a:lnTo>
                    <a:pt x="44082" y="33871"/>
                  </a:lnTo>
                  <a:lnTo>
                    <a:pt x="23865" y="33005"/>
                  </a:lnTo>
                  <a:lnTo>
                    <a:pt x="17773" y="36752"/>
                  </a:lnTo>
                  <a:lnTo>
                    <a:pt x="14880" y="42759"/>
                  </a:lnTo>
                  <a:lnTo>
                    <a:pt x="14122" y="50273"/>
                  </a:lnTo>
                  <a:lnTo>
                    <a:pt x="17126" y="56453"/>
                  </a:lnTo>
                  <a:lnTo>
                    <a:pt x="29823" y="66438"/>
                  </a:lnTo>
                  <a:lnTo>
                    <a:pt x="35782" y="66060"/>
                  </a:lnTo>
                  <a:lnTo>
                    <a:pt x="40925" y="62297"/>
                  </a:lnTo>
                  <a:lnTo>
                    <a:pt x="45523" y="56280"/>
                  </a:lnTo>
                  <a:lnTo>
                    <a:pt x="47418" y="49929"/>
                  </a:lnTo>
                  <a:lnTo>
                    <a:pt x="44191" y="23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69056" y="2782450"/>
              <a:ext cx="258157" cy="252786"/>
            </a:xfrm>
            <a:custGeom>
              <a:avLst/>
              <a:gdLst/>
              <a:ahLst/>
              <a:cxnLst/>
              <a:rect l="0" t="0" r="0" b="0"/>
              <a:pathLst>
                <a:path w="258157" h="252786">
                  <a:moveTo>
                    <a:pt x="152871" y="18130"/>
                  </a:moveTo>
                  <a:lnTo>
                    <a:pt x="136103" y="6952"/>
                  </a:lnTo>
                  <a:lnTo>
                    <a:pt x="103319" y="0"/>
                  </a:lnTo>
                  <a:lnTo>
                    <a:pt x="80545" y="4613"/>
                  </a:lnTo>
                  <a:lnTo>
                    <a:pt x="51113" y="20364"/>
                  </a:lnTo>
                  <a:lnTo>
                    <a:pt x="14617" y="57826"/>
                  </a:lnTo>
                  <a:lnTo>
                    <a:pt x="3688" y="83346"/>
                  </a:lnTo>
                  <a:lnTo>
                    <a:pt x="0" y="109116"/>
                  </a:lnTo>
                  <a:lnTo>
                    <a:pt x="5671" y="144525"/>
                  </a:lnTo>
                  <a:lnTo>
                    <a:pt x="34498" y="206032"/>
                  </a:lnTo>
                  <a:lnTo>
                    <a:pt x="66065" y="233162"/>
                  </a:lnTo>
                  <a:lnTo>
                    <a:pt x="99465" y="250429"/>
                  </a:lnTo>
                  <a:lnTo>
                    <a:pt x="120946" y="252785"/>
                  </a:lnTo>
                  <a:lnTo>
                    <a:pt x="163333" y="244766"/>
                  </a:lnTo>
                  <a:lnTo>
                    <a:pt x="194965" y="229691"/>
                  </a:lnTo>
                  <a:lnTo>
                    <a:pt x="251643" y="172320"/>
                  </a:lnTo>
                  <a:lnTo>
                    <a:pt x="258156" y="165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892696" y="610018"/>
            <a:ext cx="495223" cy="373916"/>
            <a:chOff x="5892696" y="610018"/>
            <a:chExt cx="495223" cy="373916"/>
          </a:xfrm>
        </p:grpSpPr>
        <p:sp>
          <p:nvSpPr>
            <p:cNvPr id="27" name="Freeform 26"/>
            <p:cNvSpPr/>
            <p:nvPr/>
          </p:nvSpPr>
          <p:spPr>
            <a:xfrm>
              <a:off x="5892696" y="610018"/>
              <a:ext cx="82861" cy="96786"/>
            </a:xfrm>
            <a:custGeom>
              <a:avLst/>
              <a:gdLst/>
              <a:ahLst/>
              <a:cxnLst/>
              <a:rect l="0" t="0" r="0" b="0"/>
              <a:pathLst>
                <a:path w="82861" h="96786">
                  <a:moveTo>
                    <a:pt x="34848" y="32220"/>
                  </a:moveTo>
                  <a:lnTo>
                    <a:pt x="18080" y="26631"/>
                  </a:lnTo>
                  <a:lnTo>
                    <a:pt x="11971" y="28494"/>
                  </a:lnTo>
                  <a:lnTo>
                    <a:pt x="6728" y="33245"/>
                  </a:lnTo>
                  <a:lnTo>
                    <a:pt x="2063" y="39922"/>
                  </a:lnTo>
                  <a:lnTo>
                    <a:pt x="0" y="59820"/>
                  </a:lnTo>
                  <a:lnTo>
                    <a:pt x="1087" y="71677"/>
                  </a:lnTo>
                  <a:lnTo>
                    <a:pt x="5321" y="80751"/>
                  </a:lnTo>
                  <a:lnTo>
                    <a:pt x="19386" y="93954"/>
                  </a:lnTo>
                  <a:lnTo>
                    <a:pt x="28049" y="96772"/>
                  </a:lnTo>
                  <a:lnTo>
                    <a:pt x="47034" y="96785"/>
                  </a:lnTo>
                  <a:lnTo>
                    <a:pt x="64051" y="89771"/>
                  </a:lnTo>
                  <a:lnTo>
                    <a:pt x="71864" y="84625"/>
                  </a:lnTo>
                  <a:lnTo>
                    <a:pt x="77073" y="76516"/>
                  </a:lnTo>
                  <a:lnTo>
                    <a:pt x="82860" y="55026"/>
                  </a:lnTo>
                  <a:lnTo>
                    <a:pt x="80529" y="22210"/>
                  </a:lnTo>
                  <a:lnTo>
                    <a:pt x="75831" y="13848"/>
                  </a:lnTo>
                  <a:lnTo>
                    <a:pt x="61251" y="1438"/>
                  </a:lnTo>
                  <a:lnTo>
                    <a:pt x="52450" y="0"/>
                  </a:lnTo>
                  <a:lnTo>
                    <a:pt x="33312" y="4642"/>
                  </a:lnTo>
                  <a:lnTo>
                    <a:pt x="16228" y="17623"/>
                  </a:lnTo>
                  <a:lnTo>
                    <a:pt x="8396" y="25998"/>
                  </a:lnTo>
                  <a:lnTo>
                    <a:pt x="4345" y="36261"/>
                  </a:lnTo>
                  <a:lnTo>
                    <a:pt x="2964" y="60142"/>
                  </a:lnTo>
                  <a:lnTo>
                    <a:pt x="6573" y="69552"/>
                  </a:lnTo>
                  <a:lnTo>
                    <a:pt x="19942" y="83127"/>
                  </a:lnTo>
                  <a:lnTo>
                    <a:pt x="27250" y="84875"/>
                  </a:lnTo>
                  <a:lnTo>
                    <a:pt x="34462" y="83701"/>
                  </a:lnTo>
                  <a:lnTo>
                    <a:pt x="48714" y="76157"/>
                  </a:lnTo>
                  <a:lnTo>
                    <a:pt x="62847" y="65006"/>
                  </a:lnTo>
                  <a:lnTo>
                    <a:pt x="66382" y="56417"/>
                  </a:lnTo>
                  <a:lnTo>
                    <a:pt x="67190" y="34395"/>
                  </a:lnTo>
                  <a:lnTo>
                    <a:pt x="62259" y="27821"/>
                  </a:lnTo>
                  <a:lnTo>
                    <a:pt x="54291" y="24608"/>
                  </a:lnTo>
                  <a:lnTo>
                    <a:pt x="44301" y="23636"/>
                  </a:lnTo>
                  <a:lnTo>
                    <a:pt x="38810" y="25327"/>
                  </a:lnTo>
                  <a:lnTo>
                    <a:pt x="36320" y="28795"/>
                  </a:lnTo>
                  <a:lnTo>
                    <a:pt x="34848" y="42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54634" y="748178"/>
              <a:ext cx="333285" cy="235756"/>
            </a:xfrm>
            <a:custGeom>
              <a:avLst/>
              <a:gdLst/>
              <a:ahLst/>
              <a:cxnLst/>
              <a:rect l="0" t="0" r="0" b="0"/>
              <a:pathLst>
                <a:path w="333285" h="235756">
                  <a:moveTo>
                    <a:pt x="62423" y="220443"/>
                  </a:moveTo>
                  <a:lnTo>
                    <a:pt x="47769" y="165302"/>
                  </a:lnTo>
                  <a:lnTo>
                    <a:pt x="27637" y="105687"/>
                  </a:lnTo>
                  <a:lnTo>
                    <a:pt x="2129" y="62725"/>
                  </a:lnTo>
                  <a:lnTo>
                    <a:pt x="0" y="52127"/>
                  </a:lnTo>
                  <a:lnTo>
                    <a:pt x="3874" y="30992"/>
                  </a:lnTo>
                  <a:lnTo>
                    <a:pt x="9352" y="22783"/>
                  </a:lnTo>
                  <a:lnTo>
                    <a:pt x="24798" y="10542"/>
                  </a:lnTo>
                  <a:lnTo>
                    <a:pt x="58814" y="2662"/>
                  </a:lnTo>
                  <a:lnTo>
                    <a:pt x="119465" y="0"/>
                  </a:lnTo>
                  <a:lnTo>
                    <a:pt x="174599" y="2594"/>
                  </a:lnTo>
                  <a:lnTo>
                    <a:pt x="208744" y="13956"/>
                  </a:lnTo>
                  <a:lnTo>
                    <a:pt x="262323" y="38270"/>
                  </a:lnTo>
                  <a:lnTo>
                    <a:pt x="309499" y="70039"/>
                  </a:lnTo>
                  <a:lnTo>
                    <a:pt x="326443" y="96331"/>
                  </a:lnTo>
                  <a:lnTo>
                    <a:pt x="333284" y="131937"/>
                  </a:lnTo>
                  <a:lnTo>
                    <a:pt x="328644" y="152251"/>
                  </a:lnTo>
                  <a:lnTo>
                    <a:pt x="306602" y="184356"/>
                  </a:lnTo>
                  <a:lnTo>
                    <a:pt x="271313" y="212059"/>
                  </a:lnTo>
                  <a:lnTo>
                    <a:pt x="239740" y="224848"/>
                  </a:lnTo>
                  <a:lnTo>
                    <a:pt x="179635" y="235755"/>
                  </a:lnTo>
                  <a:lnTo>
                    <a:pt x="147065" y="234209"/>
                  </a:lnTo>
                  <a:lnTo>
                    <a:pt x="100302" y="223065"/>
                  </a:lnTo>
                  <a:lnTo>
                    <a:pt x="83480" y="220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687028" y="3695502"/>
            <a:ext cx="2000041" cy="406526"/>
            <a:chOff x="2687028" y="3695502"/>
            <a:chExt cx="2000041" cy="406526"/>
          </a:xfrm>
        </p:grpSpPr>
        <p:sp>
          <p:nvSpPr>
            <p:cNvPr id="30" name="Freeform 29"/>
            <p:cNvSpPr/>
            <p:nvPr/>
          </p:nvSpPr>
          <p:spPr>
            <a:xfrm>
              <a:off x="2687028" y="3737616"/>
              <a:ext cx="313594" cy="270768"/>
            </a:xfrm>
            <a:custGeom>
              <a:avLst/>
              <a:gdLst/>
              <a:ahLst/>
              <a:cxnLst/>
              <a:rect l="0" t="0" r="0" b="0"/>
              <a:pathLst>
                <a:path w="313594" h="270768">
                  <a:moveTo>
                    <a:pt x="239894" y="0"/>
                  </a:moveTo>
                  <a:lnTo>
                    <a:pt x="223126" y="5590"/>
                  </a:lnTo>
                  <a:lnTo>
                    <a:pt x="211774" y="17692"/>
                  </a:lnTo>
                  <a:lnTo>
                    <a:pt x="182812" y="55709"/>
                  </a:lnTo>
                  <a:lnTo>
                    <a:pt x="127554" y="112287"/>
                  </a:lnTo>
                  <a:lnTo>
                    <a:pt x="70072" y="162606"/>
                  </a:lnTo>
                  <a:lnTo>
                    <a:pt x="28731" y="220448"/>
                  </a:lnTo>
                  <a:lnTo>
                    <a:pt x="1131" y="249046"/>
                  </a:lnTo>
                  <a:lnTo>
                    <a:pt x="0" y="254938"/>
                  </a:lnTo>
                  <a:lnTo>
                    <a:pt x="2756" y="260036"/>
                  </a:lnTo>
                  <a:lnTo>
                    <a:pt x="8102" y="264605"/>
                  </a:lnTo>
                  <a:lnTo>
                    <a:pt x="26521" y="269681"/>
                  </a:lnTo>
                  <a:lnTo>
                    <a:pt x="49135" y="270767"/>
                  </a:lnTo>
                  <a:lnTo>
                    <a:pt x="108449" y="264438"/>
                  </a:lnTo>
                  <a:lnTo>
                    <a:pt x="163063" y="263454"/>
                  </a:lnTo>
                  <a:lnTo>
                    <a:pt x="215792" y="260141"/>
                  </a:lnTo>
                  <a:lnTo>
                    <a:pt x="277144" y="253666"/>
                  </a:lnTo>
                  <a:lnTo>
                    <a:pt x="31359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80913" y="3748625"/>
              <a:ext cx="228394" cy="277237"/>
            </a:xfrm>
            <a:custGeom>
              <a:avLst/>
              <a:gdLst/>
              <a:ahLst/>
              <a:cxnLst/>
              <a:rect l="0" t="0" r="0" b="0"/>
              <a:pathLst>
                <a:path w="228394" h="277237">
                  <a:moveTo>
                    <a:pt x="56579" y="231147"/>
                  </a:moveTo>
                  <a:lnTo>
                    <a:pt x="45401" y="219968"/>
                  </a:lnTo>
                  <a:lnTo>
                    <a:pt x="29068" y="178419"/>
                  </a:lnTo>
                  <a:lnTo>
                    <a:pt x="17696" y="125152"/>
                  </a:lnTo>
                  <a:lnTo>
                    <a:pt x="6485" y="62814"/>
                  </a:lnTo>
                  <a:lnTo>
                    <a:pt x="0" y="36619"/>
                  </a:lnTo>
                  <a:lnTo>
                    <a:pt x="142" y="25422"/>
                  </a:lnTo>
                  <a:lnTo>
                    <a:pt x="6540" y="6743"/>
                  </a:lnTo>
                  <a:lnTo>
                    <a:pt x="12691" y="1996"/>
                  </a:lnTo>
                  <a:lnTo>
                    <a:pt x="20301" y="0"/>
                  </a:lnTo>
                  <a:lnTo>
                    <a:pt x="47780" y="2782"/>
                  </a:lnTo>
                  <a:lnTo>
                    <a:pt x="78148" y="14134"/>
                  </a:lnTo>
                  <a:lnTo>
                    <a:pt x="137732" y="52521"/>
                  </a:lnTo>
                  <a:lnTo>
                    <a:pt x="196839" y="109498"/>
                  </a:lnTo>
                  <a:lnTo>
                    <a:pt x="221891" y="147846"/>
                  </a:lnTo>
                  <a:lnTo>
                    <a:pt x="226449" y="158065"/>
                  </a:lnTo>
                  <a:lnTo>
                    <a:pt x="228393" y="181899"/>
                  </a:lnTo>
                  <a:lnTo>
                    <a:pt x="224187" y="205749"/>
                  </a:lnTo>
                  <a:lnTo>
                    <a:pt x="208666" y="232330"/>
                  </a:lnTo>
                  <a:lnTo>
                    <a:pt x="195923" y="247660"/>
                  </a:lnTo>
                  <a:lnTo>
                    <a:pt x="170006" y="263856"/>
                  </a:lnTo>
                  <a:lnTo>
                    <a:pt x="140100" y="276063"/>
                  </a:lnTo>
                  <a:lnTo>
                    <a:pt x="119436" y="277236"/>
                  </a:lnTo>
                  <a:lnTo>
                    <a:pt x="99723" y="272688"/>
                  </a:lnTo>
                  <a:lnTo>
                    <a:pt x="56579" y="252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55857" y="3757962"/>
              <a:ext cx="213304" cy="239379"/>
            </a:xfrm>
            <a:custGeom>
              <a:avLst/>
              <a:gdLst/>
              <a:ahLst/>
              <a:cxnLst/>
              <a:rect l="0" t="0" r="0" b="0"/>
              <a:pathLst>
                <a:path w="213304" h="239379">
                  <a:moveTo>
                    <a:pt x="129075" y="42825"/>
                  </a:moveTo>
                  <a:lnTo>
                    <a:pt x="119500" y="18779"/>
                  </a:lnTo>
                  <a:lnTo>
                    <a:pt x="108832" y="4452"/>
                  </a:lnTo>
                  <a:lnTo>
                    <a:pt x="101542" y="865"/>
                  </a:lnTo>
                  <a:lnTo>
                    <a:pt x="84083" y="0"/>
                  </a:lnTo>
                  <a:lnTo>
                    <a:pt x="54523" y="11679"/>
                  </a:lnTo>
                  <a:lnTo>
                    <a:pt x="29127" y="35546"/>
                  </a:lnTo>
                  <a:lnTo>
                    <a:pt x="3898" y="85367"/>
                  </a:lnTo>
                  <a:lnTo>
                    <a:pt x="0" y="95753"/>
                  </a:lnTo>
                  <a:lnTo>
                    <a:pt x="104" y="132727"/>
                  </a:lnTo>
                  <a:lnTo>
                    <a:pt x="11789" y="185972"/>
                  </a:lnTo>
                  <a:lnTo>
                    <a:pt x="22746" y="209391"/>
                  </a:lnTo>
                  <a:lnTo>
                    <a:pt x="38534" y="225259"/>
                  </a:lnTo>
                  <a:lnTo>
                    <a:pt x="58419" y="235041"/>
                  </a:lnTo>
                  <a:lnTo>
                    <a:pt x="95922" y="239378"/>
                  </a:lnTo>
                  <a:lnTo>
                    <a:pt x="158837" y="227907"/>
                  </a:lnTo>
                  <a:lnTo>
                    <a:pt x="198905" y="214609"/>
                  </a:lnTo>
                  <a:lnTo>
                    <a:pt x="213303" y="200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21803" y="3768159"/>
              <a:ext cx="185442" cy="268165"/>
            </a:xfrm>
            <a:custGeom>
              <a:avLst/>
              <a:gdLst/>
              <a:ahLst/>
              <a:cxnLst/>
              <a:rect l="0" t="0" r="0" b="0"/>
              <a:pathLst>
                <a:path w="185442" h="268165">
                  <a:moveTo>
                    <a:pt x="0" y="106328"/>
                  </a:moveTo>
                  <a:lnTo>
                    <a:pt x="17958" y="168608"/>
                  </a:lnTo>
                  <a:lnTo>
                    <a:pt x="35148" y="230935"/>
                  </a:lnTo>
                  <a:lnTo>
                    <a:pt x="37470" y="232683"/>
                  </a:lnTo>
                  <a:lnTo>
                    <a:pt x="40050" y="219028"/>
                  </a:lnTo>
                  <a:lnTo>
                    <a:pt x="34957" y="199700"/>
                  </a:lnTo>
                  <a:lnTo>
                    <a:pt x="18213" y="147518"/>
                  </a:lnTo>
                  <a:lnTo>
                    <a:pt x="4811" y="96527"/>
                  </a:lnTo>
                  <a:lnTo>
                    <a:pt x="2595" y="56370"/>
                  </a:lnTo>
                  <a:lnTo>
                    <a:pt x="6222" y="28752"/>
                  </a:lnTo>
                  <a:lnTo>
                    <a:pt x="11167" y="18346"/>
                  </a:lnTo>
                  <a:lnTo>
                    <a:pt x="26020" y="3663"/>
                  </a:lnTo>
                  <a:lnTo>
                    <a:pt x="34894" y="450"/>
                  </a:lnTo>
                  <a:lnTo>
                    <a:pt x="54112" y="0"/>
                  </a:lnTo>
                  <a:lnTo>
                    <a:pt x="71233" y="6818"/>
                  </a:lnTo>
                  <a:lnTo>
                    <a:pt x="86641" y="18817"/>
                  </a:lnTo>
                  <a:lnTo>
                    <a:pt x="101288" y="35849"/>
                  </a:lnTo>
                  <a:lnTo>
                    <a:pt x="104960" y="45304"/>
                  </a:lnTo>
                  <a:lnTo>
                    <a:pt x="105920" y="65168"/>
                  </a:lnTo>
                  <a:lnTo>
                    <a:pt x="102199" y="73039"/>
                  </a:lnTo>
                  <a:lnTo>
                    <a:pt x="88705" y="84904"/>
                  </a:lnTo>
                  <a:lnTo>
                    <a:pt x="58466" y="99713"/>
                  </a:lnTo>
                  <a:lnTo>
                    <a:pt x="104352" y="97467"/>
                  </a:lnTo>
                  <a:lnTo>
                    <a:pt x="125927" y="101610"/>
                  </a:lnTo>
                  <a:lnTo>
                    <a:pt x="152215" y="116108"/>
                  </a:lnTo>
                  <a:lnTo>
                    <a:pt x="174822" y="135222"/>
                  </a:lnTo>
                  <a:lnTo>
                    <a:pt x="182983" y="158164"/>
                  </a:lnTo>
                  <a:lnTo>
                    <a:pt x="185441" y="185518"/>
                  </a:lnTo>
                  <a:lnTo>
                    <a:pt x="182634" y="209374"/>
                  </a:lnTo>
                  <a:lnTo>
                    <a:pt x="174367" y="228555"/>
                  </a:lnTo>
                  <a:lnTo>
                    <a:pt x="168887" y="236946"/>
                  </a:lnTo>
                  <a:lnTo>
                    <a:pt x="153440" y="249388"/>
                  </a:lnTo>
                  <a:lnTo>
                    <a:pt x="114927" y="266908"/>
                  </a:lnTo>
                  <a:lnTo>
                    <a:pt x="91243" y="268164"/>
                  </a:lnTo>
                  <a:lnTo>
                    <a:pt x="52642" y="264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00829" y="384290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79772" y="389554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79813" y="3743027"/>
              <a:ext cx="208625" cy="268331"/>
            </a:xfrm>
            <a:custGeom>
              <a:avLst/>
              <a:gdLst/>
              <a:ahLst/>
              <a:cxnLst/>
              <a:rect l="0" t="0" r="0" b="0"/>
              <a:pathLst>
                <a:path w="208625" h="268331">
                  <a:moveTo>
                    <a:pt x="0" y="26175"/>
                  </a:moveTo>
                  <a:lnTo>
                    <a:pt x="57264" y="17841"/>
                  </a:lnTo>
                  <a:lnTo>
                    <a:pt x="118156" y="10491"/>
                  </a:lnTo>
                  <a:lnTo>
                    <a:pt x="174075" y="5009"/>
                  </a:lnTo>
                  <a:lnTo>
                    <a:pt x="197860" y="0"/>
                  </a:lnTo>
                  <a:lnTo>
                    <a:pt x="204436" y="1706"/>
                  </a:lnTo>
                  <a:lnTo>
                    <a:pt x="207650" y="6353"/>
                  </a:lnTo>
                  <a:lnTo>
                    <a:pt x="208624" y="12960"/>
                  </a:lnTo>
                  <a:lnTo>
                    <a:pt x="203466" y="29660"/>
                  </a:lnTo>
                  <a:lnTo>
                    <a:pt x="179285" y="92771"/>
                  </a:lnTo>
                  <a:lnTo>
                    <a:pt x="165006" y="146174"/>
                  </a:lnTo>
                  <a:lnTo>
                    <a:pt x="143685" y="201784"/>
                  </a:lnTo>
                  <a:lnTo>
                    <a:pt x="130115" y="248470"/>
                  </a:lnTo>
                  <a:lnTo>
                    <a:pt x="126342" y="268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51301" y="3779730"/>
              <a:ext cx="231128" cy="322298"/>
            </a:xfrm>
            <a:custGeom>
              <a:avLst/>
              <a:gdLst/>
              <a:ahLst/>
              <a:cxnLst/>
              <a:rect l="0" t="0" r="0" b="0"/>
              <a:pathLst>
                <a:path w="231128" h="322298">
                  <a:moveTo>
                    <a:pt x="149652" y="0"/>
                  </a:moveTo>
                  <a:lnTo>
                    <a:pt x="106961" y="3120"/>
                  </a:lnTo>
                  <a:lnTo>
                    <a:pt x="47584" y="17959"/>
                  </a:lnTo>
                  <a:lnTo>
                    <a:pt x="24740" y="24749"/>
                  </a:lnTo>
                  <a:lnTo>
                    <a:pt x="16074" y="30538"/>
                  </a:lnTo>
                  <a:lnTo>
                    <a:pt x="3327" y="46328"/>
                  </a:lnTo>
                  <a:lnTo>
                    <a:pt x="0" y="68163"/>
                  </a:lnTo>
                  <a:lnTo>
                    <a:pt x="7397" y="114720"/>
                  </a:lnTo>
                  <a:lnTo>
                    <a:pt x="12702" y="120934"/>
                  </a:lnTo>
                  <a:lnTo>
                    <a:pt x="19747" y="123906"/>
                  </a:lnTo>
                  <a:lnTo>
                    <a:pt x="36935" y="124090"/>
                  </a:lnTo>
                  <a:lnTo>
                    <a:pt x="92478" y="117134"/>
                  </a:lnTo>
                  <a:lnTo>
                    <a:pt x="149055" y="127440"/>
                  </a:lnTo>
                  <a:lnTo>
                    <a:pt x="169274" y="135019"/>
                  </a:lnTo>
                  <a:lnTo>
                    <a:pt x="208663" y="165627"/>
                  </a:lnTo>
                  <a:lnTo>
                    <a:pt x="224588" y="191795"/>
                  </a:lnTo>
                  <a:lnTo>
                    <a:pt x="231127" y="227364"/>
                  </a:lnTo>
                  <a:lnTo>
                    <a:pt x="227475" y="261950"/>
                  </a:lnTo>
                  <a:lnTo>
                    <a:pt x="218945" y="280589"/>
                  </a:lnTo>
                  <a:lnTo>
                    <a:pt x="206185" y="296672"/>
                  </a:lnTo>
                  <a:lnTo>
                    <a:pt x="188816" y="311619"/>
                  </a:lnTo>
                  <a:lnTo>
                    <a:pt x="166278" y="319822"/>
                  </a:lnTo>
                  <a:lnTo>
                    <a:pt x="141834" y="322297"/>
                  </a:lnTo>
                  <a:lnTo>
                    <a:pt x="100664" y="314355"/>
                  </a:lnTo>
                  <a:lnTo>
                    <a:pt x="75952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05344" y="3695502"/>
              <a:ext cx="81725" cy="105408"/>
            </a:xfrm>
            <a:custGeom>
              <a:avLst/>
              <a:gdLst/>
              <a:ahLst/>
              <a:cxnLst/>
              <a:rect l="0" t="0" r="0" b="0"/>
              <a:pathLst>
                <a:path w="81725" h="105408">
                  <a:moveTo>
                    <a:pt x="27194" y="0"/>
                  </a:moveTo>
                  <a:lnTo>
                    <a:pt x="10427" y="11179"/>
                  </a:lnTo>
                  <a:lnTo>
                    <a:pt x="5488" y="19151"/>
                  </a:lnTo>
                  <a:lnTo>
                    <a:pt x="0" y="40487"/>
                  </a:lnTo>
                  <a:lnTo>
                    <a:pt x="2499" y="73217"/>
                  </a:lnTo>
                  <a:lnTo>
                    <a:pt x="10760" y="91423"/>
                  </a:lnTo>
                  <a:lnTo>
                    <a:pt x="16238" y="99553"/>
                  </a:lnTo>
                  <a:lnTo>
                    <a:pt x="23400" y="103804"/>
                  </a:lnTo>
                  <a:lnTo>
                    <a:pt x="40716" y="105407"/>
                  </a:lnTo>
                  <a:lnTo>
                    <a:pt x="56991" y="99100"/>
                  </a:lnTo>
                  <a:lnTo>
                    <a:pt x="64606" y="94143"/>
                  </a:lnTo>
                  <a:lnTo>
                    <a:pt x="76187" y="79276"/>
                  </a:lnTo>
                  <a:lnTo>
                    <a:pt x="80913" y="70398"/>
                  </a:lnTo>
                  <a:lnTo>
                    <a:pt x="81724" y="60970"/>
                  </a:lnTo>
                  <a:lnTo>
                    <a:pt x="76386" y="41136"/>
                  </a:lnTo>
                  <a:lnTo>
                    <a:pt x="69348" y="34443"/>
                  </a:lnTo>
                  <a:lnTo>
                    <a:pt x="40594" y="25024"/>
                  </a:lnTo>
                  <a:lnTo>
                    <a:pt x="1666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620599" y="4285098"/>
            <a:ext cx="5879195" cy="586325"/>
            <a:chOff x="2620599" y="4285098"/>
            <a:chExt cx="5879195" cy="586325"/>
          </a:xfrm>
        </p:grpSpPr>
        <p:sp>
          <p:nvSpPr>
            <p:cNvPr id="40" name="Freeform 39"/>
            <p:cNvSpPr/>
            <p:nvPr/>
          </p:nvSpPr>
          <p:spPr>
            <a:xfrm>
              <a:off x="2620599" y="4453554"/>
              <a:ext cx="253681" cy="336913"/>
            </a:xfrm>
            <a:custGeom>
              <a:avLst/>
              <a:gdLst/>
              <a:ahLst/>
              <a:cxnLst/>
              <a:rect l="0" t="0" r="0" b="0"/>
              <a:pathLst>
                <a:path w="253681" h="336913">
                  <a:moveTo>
                    <a:pt x="190509" y="0"/>
                  </a:moveTo>
                  <a:lnTo>
                    <a:pt x="164146" y="61110"/>
                  </a:lnTo>
                  <a:lnTo>
                    <a:pt x="130611" y="115542"/>
                  </a:lnTo>
                  <a:lnTo>
                    <a:pt x="95722" y="176754"/>
                  </a:lnTo>
                  <a:lnTo>
                    <a:pt x="59484" y="231333"/>
                  </a:lnTo>
                  <a:lnTo>
                    <a:pt x="10161" y="294772"/>
                  </a:lnTo>
                  <a:lnTo>
                    <a:pt x="0" y="315844"/>
                  </a:lnTo>
                  <a:lnTo>
                    <a:pt x="1502" y="322866"/>
                  </a:lnTo>
                  <a:lnTo>
                    <a:pt x="7183" y="327548"/>
                  </a:lnTo>
                  <a:lnTo>
                    <a:pt x="15649" y="330670"/>
                  </a:lnTo>
                  <a:lnTo>
                    <a:pt x="76163" y="327757"/>
                  </a:lnTo>
                  <a:lnTo>
                    <a:pt x="131138" y="326655"/>
                  </a:lnTo>
                  <a:lnTo>
                    <a:pt x="193123" y="327607"/>
                  </a:lnTo>
                  <a:lnTo>
                    <a:pt x="25368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79564" y="4428665"/>
              <a:ext cx="242157" cy="424973"/>
            </a:xfrm>
            <a:custGeom>
              <a:avLst/>
              <a:gdLst/>
              <a:ahLst/>
              <a:cxnLst/>
              <a:rect l="0" t="0" r="0" b="0"/>
              <a:pathLst>
                <a:path w="242157" h="424973">
                  <a:moveTo>
                    <a:pt x="0" y="424972"/>
                  </a:moveTo>
                  <a:lnTo>
                    <a:pt x="17959" y="371097"/>
                  </a:lnTo>
                  <a:lnTo>
                    <a:pt x="35149" y="308347"/>
                  </a:lnTo>
                  <a:lnTo>
                    <a:pt x="41908" y="251200"/>
                  </a:lnTo>
                  <a:lnTo>
                    <a:pt x="56587" y="188442"/>
                  </a:lnTo>
                  <a:lnTo>
                    <a:pt x="69107" y="126173"/>
                  </a:lnTo>
                  <a:lnTo>
                    <a:pt x="75912" y="64480"/>
                  </a:lnTo>
                  <a:lnTo>
                    <a:pt x="88175" y="7493"/>
                  </a:lnTo>
                  <a:lnTo>
                    <a:pt x="93879" y="1593"/>
                  </a:lnTo>
                  <a:lnTo>
                    <a:pt x="101190" y="0"/>
                  </a:lnTo>
                  <a:lnTo>
                    <a:pt x="109574" y="1277"/>
                  </a:lnTo>
                  <a:lnTo>
                    <a:pt x="116334" y="5639"/>
                  </a:lnTo>
                  <a:lnTo>
                    <a:pt x="126963" y="19843"/>
                  </a:lnTo>
                  <a:lnTo>
                    <a:pt x="147019" y="70845"/>
                  </a:lnTo>
                  <a:lnTo>
                    <a:pt x="161362" y="123914"/>
                  </a:lnTo>
                  <a:lnTo>
                    <a:pt x="182696" y="179457"/>
                  </a:lnTo>
                  <a:lnTo>
                    <a:pt x="202508" y="235489"/>
                  </a:lnTo>
                  <a:lnTo>
                    <a:pt x="223016" y="297206"/>
                  </a:lnTo>
                  <a:lnTo>
                    <a:pt x="238826" y="353988"/>
                  </a:lnTo>
                  <a:lnTo>
                    <a:pt x="242156" y="372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63792" y="472729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4708" y="3120"/>
                  </a:lnTo>
                  <a:lnTo>
                    <a:pt x="45331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08668" y="4508784"/>
              <a:ext cx="207851" cy="274245"/>
            </a:xfrm>
            <a:custGeom>
              <a:avLst/>
              <a:gdLst/>
              <a:ahLst/>
              <a:cxnLst/>
              <a:rect l="0" t="0" r="0" b="0"/>
              <a:pathLst>
                <a:path w="207851" h="274245">
                  <a:moveTo>
                    <a:pt x="186793" y="50055"/>
                  </a:moveTo>
                  <a:lnTo>
                    <a:pt x="149706" y="15308"/>
                  </a:lnTo>
                  <a:lnTo>
                    <a:pt x="131705" y="6146"/>
                  </a:lnTo>
                  <a:lnTo>
                    <a:pt x="96251" y="0"/>
                  </a:lnTo>
                  <a:lnTo>
                    <a:pt x="72853" y="4802"/>
                  </a:lnTo>
                  <a:lnTo>
                    <a:pt x="51925" y="15904"/>
                  </a:lnTo>
                  <a:lnTo>
                    <a:pt x="34825" y="32538"/>
                  </a:lnTo>
                  <a:lnTo>
                    <a:pt x="17633" y="67221"/>
                  </a:lnTo>
                  <a:lnTo>
                    <a:pt x="2513" y="120863"/>
                  </a:lnTo>
                  <a:lnTo>
                    <a:pt x="0" y="162542"/>
                  </a:lnTo>
                  <a:lnTo>
                    <a:pt x="7314" y="203357"/>
                  </a:lnTo>
                  <a:lnTo>
                    <a:pt x="17727" y="226984"/>
                  </a:lnTo>
                  <a:lnTo>
                    <a:pt x="33274" y="242944"/>
                  </a:lnTo>
                  <a:lnTo>
                    <a:pt x="92423" y="270525"/>
                  </a:lnTo>
                  <a:lnTo>
                    <a:pt x="102822" y="274244"/>
                  </a:lnTo>
                  <a:lnTo>
                    <a:pt x="139816" y="273889"/>
                  </a:lnTo>
                  <a:lnTo>
                    <a:pt x="190442" y="263180"/>
                  </a:lnTo>
                  <a:lnTo>
                    <a:pt x="207850" y="260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59615" y="4523547"/>
              <a:ext cx="270491" cy="327319"/>
            </a:xfrm>
            <a:custGeom>
              <a:avLst/>
              <a:gdLst/>
              <a:ahLst/>
              <a:cxnLst/>
              <a:rect l="0" t="0" r="0" b="0"/>
              <a:pathLst>
                <a:path w="270491" h="327319">
                  <a:moveTo>
                    <a:pt x="35887" y="277447"/>
                  </a:moveTo>
                  <a:lnTo>
                    <a:pt x="41476" y="260680"/>
                  </a:lnTo>
                  <a:lnTo>
                    <a:pt x="39363" y="227896"/>
                  </a:lnTo>
                  <a:lnTo>
                    <a:pt x="28168" y="176066"/>
                  </a:lnTo>
                  <a:lnTo>
                    <a:pt x="14692" y="124580"/>
                  </a:lnTo>
                  <a:lnTo>
                    <a:pt x="765" y="69957"/>
                  </a:lnTo>
                  <a:lnTo>
                    <a:pt x="0" y="47189"/>
                  </a:lnTo>
                  <a:lnTo>
                    <a:pt x="1434" y="36204"/>
                  </a:lnTo>
                  <a:lnTo>
                    <a:pt x="5899" y="27712"/>
                  </a:lnTo>
                  <a:lnTo>
                    <a:pt x="20220" y="15155"/>
                  </a:lnTo>
                  <a:lnTo>
                    <a:pt x="48012" y="1509"/>
                  </a:lnTo>
                  <a:lnTo>
                    <a:pt x="68183" y="0"/>
                  </a:lnTo>
                  <a:lnTo>
                    <a:pt x="109727" y="8563"/>
                  </a:lnTo>
                  <a:lnTo>
                    <a:pt x="157794" y="29926"/>
                  </a:lnTo>
                  <a:lnTo>
                    <a:pt x="213221" y="71702"/>
                  </a:lnTo>
                  <a:lnTo>
                    <a:pt x="254283" y="132526"/>
                  </a:lnTo>
                  <a:lnTo>
                    <a:pt x="270490" y="172652"/>
                  </a:lnTo>
                  <a:lnTo>
                    <a:pt x="270216" y="215071"/>
                  </a:lnTo>
                  <a:lnTo>
                    <a:pt x="257136" y="253506"/>
                  </a:lnTo>
                  <a:lnTo>
                    <a:pt x="238443" y="281532"/>
                  </a:lnTo>
                  <a:lnTo>
                    <a:pt x="212497" y="304654"/>
                  </a:lnTo>
                  <a:lnTo>
                    <a:pt x="182583" y="320734"/>
                  </a:lnTo>
                  <a:lnTo>
                    <a:pt x="145903" y="327318"/>
                  </a:lnTo>
                  <a:lnTo>
                    <a:pt x="110988" y="323679"/>
                  </a:lnTo>
                  <a:lnTo>
                    <a:pt x="78001" y="309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58756" y="4579896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00870" y="468518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22010" y="4495668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528" y="54145"/>
                  </a:lnTo>
                  <a:lnTo>
                    <a:pt x="10528" y="109091"/>
                  </a:lnTo>
                  <a:lnTo>
                    <a:pt x="10528" y="156586"/>
                  </a:lnTo>
                  <a:lnTo>
                    <a:pt x="10528" y="207703"/>
                  </a:lnTo>
                  <a:lnTo>
                    <a:pt x="10528" y="268972"/>
                  </a:lnTo>
                  <a:lnTo>
                    <a:pt x="9359" y="30846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36635" y="4411400"/>
              <a:ext cx="169868" cy="428394"/>
            </a:xfrm>
            <a:custGeom>
              <a:avLst/>
              <a:gdLst/>
              <a:ahLst/>
              <a:cxnLst/>
              <a:rect l="0" t="0" r="0" b="0"/>
              <a:pathLst>
                <a:path w="169868" h="428394">
                  <a:moveTo>
                    <a:pt x="153872" y="94797"/>
                  </a:moveTo>
                  <a:lnTo>
                    <a:pt x="133629" y="138759"/>
                  </a:lnTo>
                  <a:lnTo>
                    <a:pt x="93974" y="200244"/>
                  </a:lnTo>
                  <a:lnTo>
                    <a:pt x="67418" y="255865"/>
                  </a:lnTo>
                  <a:lnTo>
                    <a:pt x="35426" y="314922"/>
                  </a:lnTo>
                  <a:lnTo>
                    <a:pt x="14070" y="368409"/>
                  </a:lnTo>
                  <a:lnTo>
                    <a:pt x="13878" y="378980"/>
                  </a:lnTo>
                  <a:lnTo>
                    <a:pt x="19903" y="400085"/>
                  </a:lnTo>
                  <a:lnTo>
                    <a:pt x="33499" y="414924"/>
                  </a:lnTo>
                  <a:lnTo>
                    <a:pt x="42038" y="420519"/>
                  </a:lnTo>
                  <a:lnTo>
                    <a:pt x="76413" y="428393"/>
                  </a:lnTo>
                  <a:lnTo>
                    <a:pt x="99559" y="423996"/>
                  </a:lnTo>
                  <a:lnTo>
                    <a:pt x="129201" y="408366"/>
                  </a:lnTo>
                  <a:lnTo>
                    <a:pt x="152801" y="385798"/>
                  </a:lnTo>
                  <a:lnTo>
                    <a:pt x="160177" y="376535"/>
                  </a:lnTo>
                  <a:lnTo>
                    <a:pt x="168373" y="350645"/>
                  </a:lnTo>
                  <a:lnTo>
                    <a:pt x="169867" y="309424"/>
                  </a:lnTo>
                  <a:lnTo>
                    <a:pt x="159892" y="264054"/>
                  </a:lnTo>
                  <a:lnTo>
                    <a:pt x="131015" y="222467"/>
                  </a:lnTo>
                  <a:lnTo>
                    <a:pt x="78937" y="175940"/>
                  </a:lnTo>
                  <a:lnTo>
                    <a:pt x="40934" y="144404"/>
                  </a:lnTo>
                  <a:lnTo>
                    <a:pt x="10551" y="104725"/>
                  </a:lnTo>
                  <a:lnTo>
                    <a:pt x="2437" y="80882"/>
                  </a:lnTo>
                  <a:lnTo>
                    <a:pt x="0" y="55857"/>
                  </a:lnTo>
                  <a:lnTo>
                    <a:pt x="2816" y="33036"/>
                  </a:lnTo>
                  <a:lnTo>
                    <a:pt x="14207" y="14315"/>
                  </a:lnTo>
                  <a:lnTo>
                    <a:pt x="22157" y="6047"/>
                  </a:lnTo>
                  <a:lnTo>
                    <a:pt x="32137" y="1705"/>
                  </a:lnTo>
                  <a:lnTo>
                    <a:pt x="55704" y="0"/>
                  </a:lnTo>
                  <a:lnTo>
                    <a:pt x="89691" y="5617"/>
                  </a:lnTo>
                  <a:lnTo>
                    <a:pt x="116398" y="20280"/>
                  </a:lnTo>
                  <a:lnTo>
                    <a:pt x="153872" y="52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78712" y="4474611"/>
              <a:ext cx="294129" cy="309255"/>
            </a:xfrm>
            <a:custGeom>
              <a:avLst/>
              <a:gdLst/>
              <a:ahLst/>
              <a:cxnLst/>
              <a:rect l="0" t="0" r="0" b="0"/>
              <a:pathLst>
                <a:path w="294129" h="309255">
                  <a:moveTo>
                    <a:pt x="132894" y="21057"/>
                  </a:moveTo>
                  <a:lnTo>
                    <a:pt x="90202" y="35629"/>
                  </a:lnTo>
                  <a:lnTo>
                    <a:pt x="70636" y="48590"/>
                  </a:lnTo>
                  <a:lnTo>
                    <a:pt x="46467" y="76789"/>
                  </a:lnTo>
                  <a:lnTo>
                    <a:pt x="17339" y="127646"/>
                  </a:lnTo>
                  <a:lnTo>
                    <a:pt x="5497" y="154997"/>
                  </a:lnTo>
                  <a:lnTo>
                    <a:pt x="0" y="195534"/>
                  </a:lnTo>
                  <a:lnTo>
                    <a:pt x="2860" y="219095"/>
                  </a:lnTo>
                  <a:lnTo>
                    <a:pt x="16636" y="252090"/>
                  </a:lnTo>
                  <a:lnTo>
                    <a:pt x="35536" y="278504"/>
                  </a:lnTo>
                  <a:lnTo>
                    <a:pt x="61543" y="295559"/>
                  </a:lnTo>
                  <a:lnTo>
                    <a:pt x="91476" y="308022"/>
                  </a:lnTo>
                  <a:lnTo>
                    <a:pt x="115266" y="309254"/>
                  </a:lnTo>
                  <a:lnTo>
                    <a:pt x="168666" y="300513"/>
                  </a:lnTo>
                  <a:lnTo>
                    <a:pt x="214699" y="286352"/>
                  </a:lnTo>
                  <a:lnTo>
                    <a:pt x="254945" y="255544"/>
                  </a:lnTo>
                  <a:lnTo>
                    <a:pt x="270963" y="229354"/>
                  </a:lnTo>
                  <a:lnTo>
                    <a:pt x="294128" y="168256"/>
                  </a:lnTo>
                  <a:lnTo>
                    <a:pt x="293621" y="131222"/>
                  </a:lnTo>
                  <a:lnTo>
                    <a:pt x="281799" y="85192"/>
                  </a:lnTo>
                  <a:lnTo>
                    <a:pt x="258147" y="45424"/>
                  </a:lnTo>
                  <a:lnTo>
                    <a:pt x="2171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90590" y="4358798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52643" y="0"/>
                  </a:moveTo>
                  <a:lnTo>
                    <a:pt x="35875" y="5589"/>
                  </a:lnTo>
                  <a:lnTo>
                    <a:pt x="24524" y="1769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22176" y="4379855"/>
              <a:ext cx="48655" cy="73700"/>
            </a:xfrm>
            <a:custGeom>
              <a:avLst/>
              <a:gdLst/>
              <a:ahLst/>
              <a:cxnLst/>
              <a:rect l="0" t="0" r="0" b="0"/>
              <a:pathLst>
                <a:path w="48655" h="73700">
                  <a:moveTo>
                    <a:pt x="0" y="73699"/>
                  </a:moveTo>
                  <a:lnTo>
                    <a:pt x="24046" y="64124"/>
                  </a:lnTo>
                  <a:lnTo>
                    <a:pt x="38374" y="53456"/>
                  </a:lnTo>
                  <a:lnTo>
                    <a:pt x="46301" y="34677"/>
                  </a:lnTo>
                  <a:lnTo>
                    <a:pt x="48654" y="15411"/>
                  </a:lnTo>
                  <a:lnTo>
                    <a:pt x="47644" y="10275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85389" y="4643067"/>
              <a:ext cx="42114" cy="1"/>
            </a:xfrm>
            <a:custGeom>
              <a:avLst/>
              <a:gdLst/>
              <a:ahLst/>
              <a:cxnLst/>
              <a:rect l="0" t="0" r="0" b="0"/>
              <a:pathLst>
                <a:path w="42114" h="1">
                  <a:moveTo>
                    <a:pt x="4211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53844" y="4444619"/>
              <a:ext cx="344315" cy="345848"/>
            </a:xfrm>
            <a:custGeom>
              <a:avLst/>
              <a:gdLst/>
              <a:ahLst/>
              <a:cxnLst/>
              <a:rect l="0" t="0" r="0" b="0"/>
              <a:pathLst>
                <a:path w="344315" h="345848">
                  <a:moveTo>
                    <a:pt x="0" y="29992"/>
                  </a:moveTo>
                  <a:lnTo>
                    <a:pt x="37478" y="21659"/>
                  </a:lnTo>
                  <a:lnTo>
                    <a:pt x="94490" y="19897"/>
                  </a:lnTo>
                  <a:lnTo>
                    <a:pt x="144851" y="19592"/>
                  </a:lnTo>
                  <a:lnTo>
                    <a:pt x="196817" y="13913"/>
                  </a:lnTo>
                  <a:lnTo>
                    <a:pt x="249259" y="10410"/>
                  </a:lnTo>
                  <a:lnTo>
                    <a:pt x="303740" y="1990"/>
                  </a:lnTo>
                  <a:lnTo>
                    <a:pt x="330748" y="0"/>
                  </a:lnTo>
                  <a:lnTo>
                    <a:pt x="338652" y="2978"/>
                  </a:lnTo>
                  <a:lnTo>
                    <a:pt x="342751" y="8473"/>
                  </a:lnTo>
                  <a:lnTo>
                    <a:pt x="344314" y="15646"/>
                  </a:lnTo>
                  <a:lnTo>
                    <a:pt x="336692" y="36095"/>
                  </a:lnTo>
                  <a:lnTo>
                    <a:pt x="301788" y="93750"/>
                  </a:lnTo>
                  <a:lnTo>
                    <a:pt x="273736" y="146615"/>
                  </a:lnTo>
                  <a:lnTo>
                    <a:pt x="232579" y="207697"/>
                  </a:lnTo>
                  <a:lnTo>
                    <a:pt x="202521" y="261450"/>
                  </a:lnTo>
                  <a:lnTo>
                    <a:pt x="177611" y="303700"/>
                  </a:lnTo>
                  <a:lnTo>
                    <a:pt x="168456" y="345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75406" y="4449300"/>
              <a:ext cx="266718" cy="370826"/>
            </a:xfrm>
            <a:custGeom>
              <a:avLst/>
              <a:gdLst/>
              <a:ahLst/>
              <a:cxnLst/>
              <a:rect l="0" t="0" r="0" b="0"/>
              <a:pathLst>
                <a:path w="266718" h="370826">
                  <a:moveTo>
                    <a:pt x="168034" y="4254"/>
                  </a:moveTo>
                  <a:lnTo>
                    <a:pt x="109417" y="13319"/>
                  </a:lnTo>
                  <a:lnTo>
                    <a:pt x="52820" y="3137"/>
                  </a:lnTo>
                  <a:lnTo>
                    <a:pt x="42092" y="0"/>
                  </a:lnTo>
                  <a:lnTo>
                    <a:pt x="32600" y="248"/>
                  </a:lnTo>
                  <a:lnTo>
                    <a:pt x="15814" y="6763"/>
                  </a:lnTo>
                  <a:lnTo>
                    <a:pt x="10402" y="14115"/>
                  </a:lnTo>
                  <a:lnTo>
                    <a:pt x="4389" y="34763"/>
                  </a:lnTo>
                  <a:lnTo>
                    <a:pt x="529" y="86147"/>
                  </a:lnTo>
                  <a:lnTo>
                    <a:pt x="0" y="113570"/>
                  </a:lnTo>
                  <a:lnTo>
                    <a:pt x="4539" y="121585"/>
                  </a:lnTo>
                  <a:lnTo>
                    <a:pt x="12244" y="125759"/>
                  </a:lnTo>
                  <a:lnTo>
                    <a:pt x="32113" y="127276"/>
                  </a:lnTo>
                  <a:lnTo>
                    <a:pt x="95109" y="121248"/>
                  </a:lnTo>
                  <a:lnTo>
                    <a:pt x="139147" y="126006"/>
                  </a:lnTo>
                  <a:lnTo>
                    <a:pt x="187544" y="146500"/>
                  </a:lnTo>
                  <a:lnTo>
                    <a:pt x="219048" y="167414"/>
                  </a:lnTo>
                  <a:lnTo>
                    <a:pt x="242551" y="195317"/>
                  </a:lnTo>
                  <a:lnTo>
                    <a:pt x="265483" y="252203"/>
                  </a:lnTo>
                  <a:lnTo>
                    <a:pt x="266717" y="275891"/>
                  </a:lnTo>
                  <a:lnTo>
                    <a:pt x="265408" y="287120"/>
                  </a:lnTo>
                  <a:lnTo>
                    <a:pt x="254595" y="308957"/>
                  </a:lnTo>
                  <a:lnTo>
                    <a:pt x="224647" y="345982"/>
                  </a:lnTo>
                  <a:lnTo>
                    <a:pt x="192087" y="363000"/>
                  </a:lnTo>
                  <a:lnTo>
                    <a:pt x="137993" y="370825"/>
                  </a:lnTo>
                  <a:lnTo>
                    <a:pt x="78435" y="369252"/>
                  </a:lnTo>
                  <a:lnTo>
                    <a:pt x="20635" y="351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69504" y="4369326"/>
              <a:ext cx="122304" cy="97921"/>
            </a:xfrm>
            <a:custGeom>
              <a:avLst/>
              <a:gdLst/>
              <a:ahLst/>
              <a:cxnLst/>
              <a:rect l="0" t="0" r="0" b="0"/>
              <a:pathLst>
                <a:path w="122304" h="97921">
                  <a:moveTo>
                    <a:pt x="52921" y="10529"/>
                  </a:moveTo>
                  <a:lnTo>
                    <a:pt x="30564" y="10529"/>
                  </a:lnTo>
                  <a:lnTo>
                    <a:pt x="21639" y="14038"/>
                  </a:lnTo>
                  <a:lnTo>
                    <a:pt x="5483" y="27296"/>
                  </a:lnTo>
                  <a:lnTo>
                    <a:pt x="1408" y="35745"/>
                  </a:lnTo>
                  <a:lnTo>
                    <a:pt x="0" y="54491"/>
                  </a:lnTo>
                  <a:lnTo>
                    <a:pt x="6394" y="71402"/>
                  </a:lnTo>
                  <a:lnTo>
                    <a:pt x="11374" y="79186"/>
                  </a:lnTo>
                  <a:lnTo>
                    <a:pt x="26267" y="90956"/>
                  </a:lnTo>
                  <a:lnTo>
                    <a:pt x="35151" y="95733"/>
                  </a:lnTo>
                  <a:lnTo>
                    <a:pt x="54382" y="97920"/>
                  </a:lnTo>
                  <a:lnTo>
                    <a:pt x="73457" y="93823"/>
                  </a:lnTo>
                  <a:lnTo>
                    <a:pt x="104767" y="72128"/>
                  </a:lnTo>
                  <a:lnTo>
                    <a:pt x="112051" y="65633"/>
                  </a:lnTo>
                  <a:lnTo>
                    <a:pt x="120145" y="45938"/>
                  </a:lnTo>
                  <a:lnTo>
                    <a:pt x="122303" y="34135"/>
                  </a:lnTo>
                  <a:lnTo>
                    <a:pt x="120233" y="25096"/>
                  </a:lnTo>
                  <a:lnTo>
                    <a:pt x="115343" y="17901"/>
                  </a:lnTo>
                  <a:lnTo>
                    <a:pt x="950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69865" y="4581359"/>
              <a:ext cx="126343" cy="9067"/>
            </a:xfrm>
            <a:custGeom>
              <a:avLst/>
              <a:gdLst/>
              <a:ahLst/>
              <a:cxnLst/>
              <a:rect l="0" t="0" r="0" b="0"/>
              <a:pathLst>
                <a:path w="126343" h="9067">
                  <a:moveTo>
                    <a:pt x="126342" y="9066"/>
                  </a:moveTo>
                  <a:lnTo>
                    <a:pt x="67725" y="0"/>
                  </a:lnTo>
                  <a:lnTo>
                    <a:pt x="12153" y="7063"/>
                  </a:lnTo>
                  <a:lnTo>
                    <a:pt x="0" y="9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22507" y="467465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0"/>
                  </a:lnTo>
                  <a:lnTo>
                    <a:pt x="1879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422591" y="4295626"/>
              <a:ext cx="42114" cy="526427"/>
            </a:xfrm>
            <a:custGeom>
              <a:avLst/>
              <a:gdLst/>
              <a:ahLst/>
              <a:cxnLst/>
              <a:rect l="0" t="0" r="0" b="0"/>
              <a:pathLst>
                <a:path w="42114" h="526427">
                  <a:moveTo>
                    <a:pt x="42113" y="0"/>
                  </a:moveTo>
                  <a:lnTo>
                    <a:pt x="33781" y="48932"/>
                  </a:lnTo>
                  <a:lnTo>
                    <a:pt x="35355" y="90538"/>
                  </a:lnTo>
                  <a:lnTo>
                    <a:pt x="37940" y="116279"/>
                  </a:lnTo>
                  <a:lnTo>
                    <a:pt x="33987" y="164825"/>
                  </a:lnTo>
                  <a:lnTo>
                    <a:pt x="32297" y="223143"/>
                  </a:lnTo>
                  <a:lnTo>
                    <a:pt x="31796" y="283706"/>
                  </a:lnTo>
                  <a:lnTo>
                    <a:pt x="30478" y="339215"/>
                  </a:lnTo>
                  <a:lnTo>
                    <a:pt x="24368" y="392707"/>
                  </a:lnTo>
                  <a:lnTo>
                    <a:pt x="20868" y="443261"/>
                  </a:lnTo>
                  <a:lnTo>
                    <a:pt x="6532" y="504122"/>
                  </a:lnTo>
                  <a:lnTo>
                    <a:pt x="0" y="526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82134" y="4295626"/>
              <a:ext cx="386283" cy="511830"/>
            </a:xfrm>
            <a:custGeom>
              <a:avLst/>
              <a:gdLst/>
              <a:ahLst/>
              <a:cxnLst/>
              <a:rect l="0" t="0" r="0" b="0"/>
              <a:pathLst>
                <a:path w="386283" h="511830">
                  <a:moveTo>
                    <a:pt x="156312" y="42115"/>
                  </a:moveTo>
                  <a:lnTo>
                    <a:pt x="132265" y="51690"/>
                  </a:lnTo>
                  <a:lnTo>
                    <a:pt x="110842" y="69648"/>
                  </a:lnTo>
                  <a:lnTo>
                    <a:pt x="68587" y="126911"/>
                  </a:lnTo>
                  <a:lnTo>
                    <a:pt x="33480" y="184649"/>
                  </a:lnTo>
                  <a:lnTo>
                    <a:pt x="9837" y="247755"/>
                  </a:lnTo>
                  <a:lnTo>
                    <a:pt x="646" y="307863"/>
                  </a:lnTo>
                  <a:lnTo>
                    <a:pt x="0" y="363626"/>
                  </a:lnTo>
                  <a:lnTo>
                    <a:pt x="13097" y="420499"/>
                  </a:lnTo>
                  <a:lnTo>
                    <a:pt x="34999" y="461958"/>
                  </a:lnTo>
                  <a:lnTo>
                    <a:pt x="64975" y="493890"/>
                  </a:lnTo>
                  <a:lnTo>
                    <a:pt x="74363" y="501226"/>
                  </a:lnTo>
                  <a:lnTo>
                    <a:pt x="97274" y="509376"/>
                  </a:lnTo>
                  <a:lnTo>
                    <a:pt x="121884" y="511829"/>
                  </a:lnTo>
                  <a:lnTo>
                    <a:pt x="156639" y="505463"/>
                  </a:lnTo>
                  <a:lnTo>
                    <a:pt x="217907" y="476381"/>
                  </a:lnTo>
                  <a:lnTo>
                    <a:pt x="276926" y="435098"/>
                  </a:lnTo>
                  <a:lnTo>
                    <a:pt x="328147" y="377636"/>
                  </a:lnTo>
                  <a:lnTo>
                    <a:pt x="363143" y="315734"/>
                  </a:lnTo>
                  <a:lnTo>
                    <a:pt x="379552" y="281894"/>
                  </a:lnTo>
                  <a:lnTo>
                    <a:pt x="386282" y="222363"/>
                  </a:lnTo>
                  <a:lnTo>
                    <a:pt x="382022" y="165197"/>
                  </a:lnTo>
                  <a:lnTo>
                    <a:pt x="368745" y="118420"/>
                  </a:lnTo>
                  <a:lnTo>
                    <a:pt x="324466" y="55196"/>
                  </a:lnTo>
                  <a:lnTo>
                    <a:pt x="291043" y="25071"/>
                  </a:lnTo>
                  <a:lnTo>
                    <a:pt x="252985" y="6166"/>
                  </a:lnTo>
                  <a:lnTo>
                    <a:pt x="2300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038501" y="4352732"/>
              <a:ext cx="348396" cy="518691"/>
            </a:xfrm>
            <a:custGeom>
              <a:avLst/>
              <a:gdLst/>
              <a:ahLst/>
              <a:cxnLst/>
              <a:rect l="0" t="0" r="0" b="0"/>
              <a:pathLst>
                <a:path w="348396" h="518691">
                  <a:moveTo>
                    <a:pt x="215841" y="6066"/>
                  </a:moveTo>
                  <a:lnTo>
                    <a:pt x="157224" y="6066"/>
                  </a:lnTo>
                  <a:lnTo>
                    <a:pt x="104219" y="4896"/>
                  </a:lnTo>
                  <a:lnTo>
                    <a:pt x="68515" y="0"/>
                  </a:lnTo>
                  <a:lnTo>
                    <a:pt x="42348" y="2590"/>
                  </a:lnTo>
                  <a:lnTo>
                    <a:pt x="21359" y="10760"/>
                  </a:lnTo>
                  <a:lnTo>
                    <a:pt x="12487" y="16214"/>
                  </a:lnTo>
                  <a:lnTo>
                    <a:pt x="6573" y="25699"/>
                  </a:lnTo>
                  <a:lnTo>
                    <a:pt x="0" y="51837"/>
                  </a:lnTo>
                  <a:lnTo>
                    <a:pt x="4187" y="109040"/>
                  </a:lnTo>
                  <a:lnTo>
                    <a:pt x="16278" y="172332"/>
                  </a:lnTo>
                  <a:lnTo>
                    <a:pt x="24343" y="230241"/>
                  </a:lnTo>
                  <a:lnTo>
                    <a:pt x="28514" y="238574"/>
                  </a:lnTo>
                  <a:lnTo>
                    <a:pt x="34805" y="242960"/>
                  </a:lnTo>
                  <a:lnTo>
                    <a:pt x="42508" y="244714"/>
                  </a:lnTo>
                  <a:lnTo>
                    <a:pt x="49983" y="243543"/>
                  </a:lnTo>
                  <a:lnTo>
                    <a:pt x="64527" y="236003"/>
                  </a:lnTo>
                  <a:lnTo>
                    <a:pt x="95268" y="214439"/>
                  </a:lnTo>
                  <a:lnTo>
                    <a:pt x="157401" y="207204"/>
                  </a:lnTo>
                  <a:lnTo>
                    <a:pt x="193067" y="212021"/>
                  </a:lnTo>
                  <a:lnTo>
                    <a:pt x="242624" y="232535"/>
                  </a:lnTo>
                  <a:lnTo>
                    <a:pt x="299555" y="275290"/>
                  </a:lnTo>
                  <a:lnTo>
                    <a:pt x="338144" y="331623"/>
                  </a:lnTo>
                  <a:lnTo>
                    <a:pt x="348395" y="369379"/>
                  </a:lnTo>
                  <a:lnTo>
                    <a:pt x="345843" y="410202"/>
                  </a:lnTo>
                  <a:lnTo>
                    <a:pt x="337570" y="431737"/>
                  </a:lnTo>
                  <a:lnTo>
                    <a:pt x="313196" y="470215"/>
                  </a:lnTo>
                  <a:lnTo>
                    <a:pt x="296544" y="484535"/>
                  </a:lnTo>
                  <a:lnTo>
                    <a:pt x="245793" y="507155"/>
                  </a:lnTo>
                  <a:lnTo>
                    <a:pt x="193768" y="518690"/>
                  </a:lnTo>
                  <a:lnTo>
                    <a:pt x="152369" y="517873"/>
                  </a:lnTo>
                  <a:lnTo>
                    <a:pt x="126800" y="511956"/>
                  </a:lnTo>
                  <a:lnTo>
                    <a:pt x="78106" y="482502"/>
                  </a:lnTo>
                  <a:lnTo>
                    <a:pt x="36856" y="4377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369524" y="4285098"/>
              <a:ext cx="130270" cy="118979"/>
            </a:xfrm>
            <a:custGeom>
              <a:avLst/>
              <a:gdLst/>
              <a:ahLst/>
              <a:cxnLst/>
              <a:rect l="0" t="0" r="0" b="0"/>
              <a:pathLst>
                <a:path w="130270" h="118979">
                  <a:moveTo>
                    <a:pt x="74331" y="0"/>
                  </a:moveTo>
                  <a:lnTo>
                    <a:pt x="51974" y="5589"/>
                  </a:lnTo>
                  <a:lnTo>
                    <a:pt x="34759" y="17692"/>
                  </a:lnTo>
                  <a:lnTo>
                    <a:pt x="4643" y="48468"/>
                  </a:lnTo>
                  <a:lnTo>
                    <a:pt x="966" y="56878"/>
                  </a:lnTo>
                  <a:lnTo>
                    <a:pt x="0" y="75582"/>
                  </a:lnTo>
                  <a:lnTo>
                    <a:pt x="6590" y="92474"/>
                  </a:lnTo>
                  <a:lnTo>
                    <a:pt x="11623" y="100254"/>
                  </a:lnTo>
                  <a:lnTo>
                    <a:pt x="26574" y="112018"/>
                  </a:lnTo>
                  <a:lnTo>
                    <a:pt x="35473" y="116792"/>
                  </a:lnTo>
                  <a:lnTo>
                    <a:pt x="54721" y="118978"/>
                  </a:lnTo>
                  <a:lnTo>
                    <a:pt x="73804" y="114880"/>
                  </a:lnTo>
                  <a:lnTo>
                    <a:pt x="105119" y="93186"/>
                  </a:lnTo>
                  <a:lnTo>
                    <a:pt x="118430" y="78851"/>
                  </a:lnTo>
                  <a:lnTo>
                    <a:pt x="128246" y="60781"/>
                  </a:lnTo>
                  <a:lnTo>
                    <a:pt x="130269" y="41052"/>
                  </a:lnTo>
                  <a:lnTo>
                    <a:pt x="129170" y="30877"/>
                  </a:lnTo>
                  <a:lnTo>
                    <a:pt x="126098" y="22925"/>
                  </a:lnTo>
                  <a:lnTo>
                    <a:pt x="1059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2014-03-20T18:43:06Z</dcterms:created>
  <dcterms:modified xsi:type="dcterms:W3CDTF">2014-03-20T18:43:43Z</dcterms:modified>
</cp:coreProperties>
</file>